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  <p:sldMasterId id="2147483673" r:id="rId6"/>
  </p:sldMasterIdLst>
  <p:notesMasterIdLst>
    <p:notesMasterId r:id="rId10"/>
  </p:notesMasterIdLst>
  <p:sldIdLst>
    <p:sldId id="370" r:id="rId7"/>
    <p:sldId id="376" r:id="rId8"/>
    <p:sldId id="37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3984">
          <p15:clr>
            <a:srgbClr val="A4A3A4"/>
          </p15:clr>
        </p15:guide>
        <p15:guide id="3" orient="horz" pos="3312">
          <p15:clr>
            <a:srgbClr val="A4A3A4"/>
          </p15:clr>
        </p15:guide>
        <p15:guide id="4" pos="1440">
          <p15:clr>
            <a:srgbClr val="A4A3A4"/>
          </p15:clr>
        </p15:guide>
        <p15:guide id="5" pos="4320">
          <p15:clr>
            <a:srgbClr val="A4A3A4"/>
          </p15:clr>
        </p15:guide>
        <p15:guide id="6" pos="2880">
          <p15:clr>
            <a:srgbClr val="A4A3A4"/>
          </p15:clr>
        </p15:guide>
        <p15:guide id="7" pos="288">
          <p15:clr>
            <a:srgbClr val="A4A3A4"/>
          </p15:clr>
        </p15:guide>
        <p15:guide id="8" pos="1920">
          <p15:clr>
            <a:srgbClr val="A4A3A4"/>
          </p15:clr>
        </p15:guide>
        <p15:guide id="9" pos="12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anie" initials="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92323"/>
    <a:srgbClr val="4F5151"/>
    <a:srgbClr val="D02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88455" autoAdjust="0"/>
  </p:normalViewPr>
  <p:slideViewPr>
    <p:cSldViewPr>
      <p:cViewPr varScale="1">
        <p:scale>
          <a:sx n="73" d="100"/>
          <a:sy n="73" d="100"/>
        </p:scale>
        <p:origin x="1284" y="72"/>
      </p:cViewPr>
      <p:guideLst>
        <p:guide orient="horz" pos="720"/>
        <p:guide orient="horz" pos="3984"/>
        <p:guide orient="horz" pos="3312"/>
        <p:guide pos="1440"/>
        <p:guide pos="4320"/>
        <p:guide pos="2880"/>
        <p:guide pos="288"/>
        <p:guide pos="1920"/>
        <p:guide pos="1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fld id="{69684D22-C51A-4A57-A2B3-FD4D52A3A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03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C5189-490B-4A99-82A6-CDC2C93602C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ea typeface="ＭＳ Ｐゴシック" pitchFamily="34" charset="-128"/>
              </a:rPr>
              <a:t>Start Recording</a:t>
            </a:r>
          </a:p>
          <a:p>
            <a:pPr eaLnBrk="1" hangingPunct="1"/>
            <a:endParaRPr lang="en-US" dirty="0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en-US" dirty="0">
                <a:latin typeface="Arial" pitchFamily="34" charset="0"/>
                <a:ea typeface="ＭＳ Ｐゴシック" pitchFamily="34" charset="-128"/>
              </a:rPr>
              <a:t>We are going to go ahead and get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 started with </a:t>
            </a:r>
            <a:r>
              <a:rPr lang="en-US" baseline="0" dirty="0" err="1">
                <a:latin typeface="Arial" pitchFamily="34" charset="0"/>
                <a:ea typeface="ＭＳ Ｐゴシック" pitchFamily="34" charset="-128"/>
              </a:rPr>
              <a:t>todays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 session on </a:t>
            </a:r>
            <a:r>
              <a:rPr lang="en-US" baseline="0" dirty="0" err="1">
                <a:latin typeface="Arial" pitchFamily="34" charset="0"/>
                <a:ea typeface="ＭＳ Ｐゴシック" pitchFamily="34" charset="-128"/>
              </a:rPr>
              <a:t>xxxxx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.</a:t>
            </a:r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804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C5189-490B-4A99-82A6-CDC2C93602C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</a:t>
            </a:fld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ea typeface="ＭＳ Ｐゴシック" pitchFamily="34" charset="-128"/>
              </a:rPr>
              <a:t>Start Recording</a:t>
            </a:r>
          </a:p>
          <a:p>
            <a:pPr eaLnBrk="1" hangingPunct="1"/>
            <a:endParaRPr lang="en-US" dirty="0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en-US" dirty="0">
                <a:latin typeface="Arial" pitchFamily="34" charset="0"/>
                <a:ea typeface="ＭＳ Ｐゴシック" pitchFamily="34" charset="-128"/>
              </a:rPr>
              <a:t>We are going to go ahead and get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 started with </a:t>
            </a:r>
            <a:r>
              <a:rPr lang="en-US" baseline="0" dirty="0" err="1">
                <a:latin typeface="Arial" pitchFamily="34" charset="0"/>
                <a:ea typeface="ＭＳ Ｐゴシック" pitchFamily="34" charset="-128"/>
              </a:rPr>
              <a:t>todays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 session on </a:t>
            </a:r>
            <a:r>
              <a:rPr lang="en-US" baseline="0" dirty="0" err="1">
                <a:latin typeface="Arial" pitchFamily="34" charset="0"/>
                <a:ea typeface="ＭＳ Ｐゴシック" pitchFamily="34" charset="-128"/>
              </a:rPr>
              <a:t>xxxxx</a:t>
            </a:r>
            <a:r>
              <a:rPr lang="en-US" baseline="0" dirty="0">
                <a:latin typeface="Arial" pitchFamily="34" charset="0"/>
                <a:ea typeface="ＭＳ Ｐゴシック" pitchFamily="34" charset="-128"/>
              </a:rPr>
              <a:t>.</a:t>
            </a:r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59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pic>
        <p:nvPicPr>
          <p:cNvPr id="6" name="Picture 15" descr="mpug_logo_for_pp_revers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99" y="6495783"/>
            <a:ext cx="1676400" cy="32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8000738" y="6481346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mpug.</a:t>
            </a:r>
            <a:r>
              <a:rPr lang="en-US" sz="1600" baseline="0" dirty="0">
                <a:solidFill>
                  <a:schemeClr val="bg1"/>
                </a:solidFill>
              </a:rPr>
              <a:t>com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000738" y="6481346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mpug.</a:t>
            </a:r>
            <a:r>
              <a:rPr lang="en-US" sz="1600" baseline="0" dirty="0">
                <a:solidFill>
                  <a:schemeClr val="bg1"/>
                </a:solidFill>
              </a:rPr>
              <a:t>com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pic>
        <p:nvPicPr>
          <p:cNvPr id="11" name="Picture 15" descr="mpug_logo_for_pp_reverse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299" y="6495783"/>
            <a:ext cx="1676400" cy="32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 userDrawn="1"/>
        </p:nvSpPr>
        <p:spPr>
          <a:xfrm>
            <a:off x="8000738" y="6481346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mpug.</a:t>
            </a:r>
            <a:r>
              <a:rPr lang="en-US" sz="1600" baseline="0" dirty="0">
                <a:solidFill>
                  <a:schemeClr val="bg1"/>
                </a:solidFill>
              </a:rPr>
              <a:t>com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9" r:id="rId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fld id="{2C76E79D-C8CA-4179-AFA8-D05E9D29F7BD}" type="datetimeFigureOut">
              <a:rPr lang="en-US"/>
              <a:pPr>
                <a:defRPr/>
              </a:pPr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 dirty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fld id="{90DEB8D8-EF95-49DD-BA87-8A0E66D12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fld id="{581BBA74-C5D9-4478-A78B-BD07A8385E45}" type="datetimeFigureOut">
              <a:rPr lang="en-US"/>
              <a:pPr>
                <a:defRPr/>
              </a:pPr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 dirty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fld id="{DE0688DE-05EE-4CC4-9EBE-4EA70F0061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5" descr="mpug_logo_for_pp_revers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609600"/>
            <a:ext cx="4781259" cy="91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34343" y="2514600"/>
            <a:ext cx="64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Presentation Title</a:t>
            </a:r>
          </a:p>
          <a:p>
            <a:r>
              <a:rPr lang="en-US" dirty="0">
                <a:solidFill>
                  <a:srgbClr val="4F5151"/>
                </a:solidFill>
              </a:rPr>
              <a:t>Month xx, 201x  @ 12pm-1pm EST</a:t>
            </a:r>
            <a:br>
              <a:rPr lang="en-US" dirty="0">
                <a:solidFill>
                  <a:srgbClr val="4F515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Presenter Name 	</a:t>
            </a:r>
          </a:p>
        </p:txBody>
      </p:sp>
    </p:spTree>
    <p:extLst>
      <p:ext uri="{BB962C8B-B14F-4D97-AF65-F5344CB8AC3E}">
        <p14:creationId xmlns:p14="http://schemas.microsoft.com/office/powerpoint/2010/main" val="686515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19050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45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5" descr="mpug_logo_for_pp_revers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609600"/>
            <a:ext cx="4781259" cy="91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524000" y="3048000"/>
            <a:ext cx="6400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Presentation Title</a:t>
            </a:r>
          </a:p>
          <a:p>
            <a:r>
              <a:rPr lang="en-US" dirty="0">
                <a:solidFill>
                  <a:srgbClr val="4F5151"/>
                </a:solidFill>
              </a:rPr>
              <a:t>Month xx, 201x  @ 12pm-1pm EST</a:t>
            </a:r>
            <a:br>
              <a:rPr lang="en-US" dirty="0">
                <a:solidFill>
                  <a:srgbClr val="4F515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Name 	</a:t>
            </a:r>
          </a:p>
          <a:p>
            <a:r>
              <a:rPr lang="en-US" dirty="0">
                <a:solidFill>
                  <a:schemeClr val="bg1"/>
                </a:solidFill>
              </a:rPr>
              <a:t>Contact Info (if desired)</a:t>
            </a:r>
          </a:p>
        </p:txBody>
      </p:sp>
      <p:sp>
        <p:nvSpPr>
          <p:cNvPr id="6" name="Rectangle 5"/>
          <p:cNvSpPr/>
          <p:nvPr/>
        </p:nvSpPr>
        <p:spPr>
          <a:xfrm>
            <a:off x="3266929" y="1918846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8816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DE4BFAC76089409B2C69CBF3294D7C" ma:contentTypeVersion="1" ma:contentTypeDescription="Create a new document." ma:contentTypeScope="" ma:versionID="0010169a46ef4e33d586a84b6ab96c9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5D152AE-8F1E-4061-8664-9561136094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DD26C8-AC82-4E29-85B3-723EAAAEC47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D15486A-29A0-4D50-A5A0-8610F573ED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52544</TotalTime>
  <Words>57</Words>
  <Application>Microsoft Office PowerPoint</Application>
  <PresentationFormat>On-screen Show (4:3)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Blank Presentation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Michael Scheiner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Scheiner</dc:creator>
  <cp:lastModifiedBy>Kyle Brownell</cp:lastModifiedBy>
  <cp:revision>433</cp:revision>
  <cp:lastPrinted>2010-07-06T16:55:16Z</cp:lastPrinted>
  <dcterms:created xsi:type="dcterms:W3CDTF">2008-06-08T17:44:03Z</dcterms:created>
  <dcterms:modified xsi:type="dcterms:W3CDTF">2018-01-19T19:25:24Z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0x01010028DE4BFAC76089409B2C69CBF3294D7C</vt:lpwstr>
  </property>
</Properties>
</file>