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76" r:id="rId4"/>
    <p:sldId id="259" r:id="rId5"/>
    <p:sldId id="277" r:id="rId6"/>
    <p:sldId id="261" r:id="rId7"/>
    <p:sldId id="275" r:id="rId8"/>
    <p:sldId id="269" r:id="rId9"/>
    <p:sldId id="272" r:id="rId10"/>
    <p:sldId id="266" r:id="rId11"/>
    <p:sldId id="274" r:id="rId12"/>
    <p:sldId id="270" r:id="rId13"/>
    <p:sldId id="273" r:id="rId14"/>
    <p:sldId id="268" r:id="rId15"/>
    <p:sldId id="263" r:id="rId16"/>
    <p:sldId id="262" r:id="rId17"/>
    <p:sldId id="278" r:id="rId18"/>
    <p:sldId id="265"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9CD7"/>
    <a:srgbClr val="A5CD39"/>
    <a:srgbClr val="945697"/>
    <a:srgbClr val="FBAC1C"/>
    <a:srgbClr val="97569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20" autoAdjust="0"/>
  </p:normalViewPr>
  <p:slideViewPr>
    <p:cSldViewPr snapToGrid="0" snapToObjects="1">
      <p:cViewPr varScale="1">
        <p:scale>
          <a:sx n="106" d="100"/>
          <a:sy n="106" d="100"/>
        </p:scale>
        <p:origin x="756" y="9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lue Title Slide">
    <p:bg>
      <p:bgPr>
        <a:solidFill>
          <a:srgbClr val="1E9CD7"/>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solidFill>
                  <a:srgbClr val="FFFFFF"/>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8" name="Graphic 7">
            <a:extLst>
              <a:ext uri="{FF2B5EF4-FFF2-40B4-BE49-F238E27FC236}">
                <a16:creationId xmlns:a16="http://schemas.microsoft.com/office/drawing/2014/main" id="{26E677A1-2CCB-4F71-8DE3-F159A938B71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591928" y="148223"/>
            <a:ext cx="4458621" cy="1228123"/>
          </a:xfrm>
          <a:prstGeom prst="rect">
            <a:avLst/>
          </a:prstGeom>
        </p:spPr>
      </p:pic>
      <p:pic>
        <p:nvPicPr>
          <p:cNvPr id="10" name="Graphic 9">
            <a:extLst>
              <a:ext uri="{FF2B5EF4-FFF2-40B4-BE49-F238E27FC236}">
                <a16:creationId xmlns:a16="http://schemas.microsoft.com/office/drawing/2014/main" id="{31634FD8-A3BA-4997-88C4-425B2C88EE97}"/>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395669" y="1233487"/>
            <a:ext cx="6268453" cy="5644056"/>
          </a:xfrm>
          <a:prstGeom prst="rect">
            <a:avLst/>
          </a:prstGeom>
        </p:spPr>
      </p:pic>
    </p:spTree>
    <p:extLst>
      <p:ext uri="{BB962C8B-B14F-4D97-AF65-F5344CB8AC3E}">
        <p14:creationId xmlns:p14="http://schemas.microsoft.com/office/powerpoint/2010/main" val="4191555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2_Text Slide Blu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B271C09-FEF5-4DD1-B7CE-4157E417ED07}"/>
              </a:ext>
            </a:extLst>
          </p:cNvPr>
          <p:cNvSpPr/>
          <p:nvPr userDrawn="1"/>
        </p:nvSpPr>
        <p:spPr>
          <a:xfrm>
            <a:off x="1155031" y="505326"/>
            <a:ext cx="7115511" cy="794085"/>
          </a:xfrm>
          <a:prstGeom prst="rect">
            <a:avLst/>
          </a:prstGeom>
          <a:solidFill>
            <a:srgbClr val="1E9CD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8083DDF9-0071-432B-B09C-D965DB5439E6}"/>
              </a:ext>
            </a:extLst>
          </p:cNvPr>
          <p:cNvSpPr/>
          <p:nvPr userDrawn="1"/>
        </p:nvSpPr>
        <p:spPr>
          <a:xfrm>
            <a:off x="489942" y="505326"/>
            <a:ext cx="665089" cy="794085"/>
          </a:xfrm>
          <a:prstGeom prst="rect">
            <a:avLst/>
          </a:prstGeom>
          <a:solidFill>
            <a:srgbClr val="1E9CD7">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1155031" y="691053"/>
            <a:ext cx="7006329" cy="429573"/>
          </a:xfrm>
        </p:spPr>
        <p:txBody>
          <a:bodyPr>
            <a:normAutofit/>
          </a:bodyPr>
          <a:lstStyle>
            <a:lvl1pPr>
              <a:defRPr sz="1800">
                <a:solidFill>
                  <a:srgbClr val="FFFFFF"/>
                </a:solidFill>
                <a:latin typeface="Helvetica Neue"/>
                <a:cs typeface="Helvetica Neue"/>
              </a:defRPr>
            </a:lvl1pPr>
          </a:lstStyle>
          <a:p>
            <a:r>
              <a:rPr lang="en-US" dirty="0"/>
              <a:t>Slide Title Here</a:t>
            </a:r>
          </a:p>
        </p:txBody>
      </p:sp>
      <p:cxnSp>
        <p:nvCxnSpPr>
          <p:cNvPr id="7" name="Straight Connector 6">
            <a:extLst>
              <a:ext uri="{FF2B5EF4-FFF2-40B4-BE49-F238E27FC236}">
                <a16:creationId xmlns:a16="http://schemas.microsoft.com/office/drawing/2014/main" id="{E2D234BD-C721-4766-8AE6-2DBD168F67E6}"/>
              </a:ext>
            </a:extLst>
          </p:cNvPr>
          <p:cNvCxnSpPr>
            <a:cxnSpLocks/>
          </p:cNvCxnSpPr>
          <p:nvPr userDrawn="1"/>
        </p:nvCxnSpPr>
        <p:spPr>
          <a:xfrm>
            <a:off x="1148013" y="390525"/>
            <a:ext cx="0" cy="1019175"/>
          </a:xfrm>
          <a:prstGeom prst="line">
            <a:avLst/>
          </a:prstGeom>
          <a:ln>
            <a:solidFill>
              <a:srgbClr val="1E9CD7"/>
            </a:solidFill>
          </a:ln>
          <a:effectLst/>
        </p:spPr>
        <p:style>
          <a:lnRef idx="2">
            <a:schemeClr val="accent1"/>
          </a:lnRef>
          <a:fillRef idx="0">
            <a:schemeClr val="accent1"/>
          </a:fillRef>
          <a:effectRef idx="1">
            <a:schemeClr val="accent1"/>
          </a:effectRef>
          <a:fontRef idx="minor">
            <a:schemeClr val="tx1"/>
          </a:fontRef>
        </p:style>
      </p:cxnSp>
      <p:pic>
        <p:nvPicPr>
          <p:cNvPr id="12" name="Graphic 11">
            <a:extLst>
              <a:ext uri="{FF2B5EF4-FFF2-40B4-BE49-F238E27FC236}">
                <a16:creationId xmlns:a16="http://schemas.microsoft.com/office/drawing/2014/main" id="{B9791D2F-0A81-466E-B242-0C216FBF11E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666088" y="6158017"/>
            <a:ext cx="2035970" cy="559892"/>
          </a:xfrm>
          <a:prstGeom prst="rect">
            <a:avLst/>
          </a:prstGeom>
        </p:spPr>
      </p:pic>
      <p:sp>
        <p:nvSpPr>
          <p:cNvPr id="13" name="TextBox 12">
            <a:extLst>
              <a:ext uri="{FF2B5EF4-FFF2-40B4-BE49-F238E27FC236}">
                <a16:creationId xmlns:a16="http://schemas.microsoft.com/office/drawing/2014/main" id="{A7E41861-01BA-4A27-9B6F-E8EC182A34EC}"/>
              </a:ext>
            </a:extLst>
          </p:cNvPr>
          <p:cNvSpPr txBox="1"/>
          <p:nvPr userDrawn="1"/>
        </p:nvSpPr>
        <p:spPr>
          <a:xfrm>
            <a:off x="489942" y="6253297"/>
            <a:ext cx="2468176" cy="369332"/>
          </a:xfrm>
          <a:prstGeom prst="rect">
            <a:avLst/>
          </a:prstGeom>
          <a:noFill/>
        </p:spPr>
        <p:txBody>
          <a:bodyPr wrap="none" rtlCol="0">
            <a:spAutoFit/>
          </a:bodyPr>
          <a:lstStyle/>
          <a:p>
            <a:r>
              <a:rPr lang="en-US" dirty="0">
                <a:solidFill>
                  <a:srgbClr val="1E9CD7"/>
                </a:solidFill>
                <a:latin typeface="Montserrat Ultra Light" panose="00000300000000000000" pitchFamily="50" charset="0"/>
              </a:rPr>
              <a:t>www.OnePager.com</a:t>
            </a:r>
          </a:p>
        </p:txBody>
      </p:sp>
      <p:sp>
        <p:nvSpPr>
          <p:cNvPr id="8" name="Picture Placeholder 3">
            <a:extLst>
              <a:ext uri="{FF2B5EF4-FFF2-40B4-BE49-F238E27FC236}">
                <a16:creationId xmlns:a16="http://schemas.microsoft.com/office/drawing/2014/main" id="{38F2D1B3-B6DA-4A8C-9CF4-2BBAE3E2BBF7}"/>
              </a:ext>
            </a:extLst>
          </p:cNvPr>
          <p:cNvSpPr>
            <a:spLocks noGrp="1"/>
          </p:cNvSpPr>
          <p:nvPr>
            <p:ph type="pic" sz="quarter" idx="10"/>
          </p:nvPr>
        </p:nvSpPr>
        <p:spPr>
          <a:xfrm>
            <a:off x="1144824" y="1736348"/>
            <a:ext cx="10557234" cy="2017713"/>
          </a:xfrm>
        </p:spPr>
        <p:txBody>
          <a:bodyPr/>
          <a:lstStyle>
            <a:lvl1pPr>
              <a:defRPr>
                <a:solidFill>
                  <a:srgbClr val="7F7F7F"/>
                </a:solidFill>
                <a:latin typeface="Helvetica Neue"/>
                <a:cs typeface="Helvetica Neue"/>
              </a:defRPr>
            </a:lvl1pPr>
          </a:lstStyle>
          <a:p>
            <a:endParaRPr lang="en-US" dirty="0"/>
          </a:p>
        </p:txBody>
      </p:sp>
      <p:sp>
        <p:nvSpPr>
          <p:cNvPr id="9" name="Content Placeholder 6">
            <a:extLst>
              <a:ext uri="{FF2B5EF4-FFF2-40B4-BE49-F238E27FC236}">
                <a16:creationId xmlns:a16="http://schemas.microsoft.com/office/drawing/2014/main" id="{7DB60D89-A4EA-41BA-8D48-800F29BBFF34}"/>
              </a:ext>
            </a:extLst>
          </p:cNvPr>
          <p:cNvSpPr>
            <a:spLocks noGrp="1"/>
          </p:cNvSpPr>
          <p:nvPr>
            <p:ph sz="quarter" idx="11"/>
          </p:nvPr>
        </p:nvSpPr>
        <p:spPr>
          <a:xfrm>
            <a:off x="1144824" y="4109469"/>
            <a:ext cx="10557234" cy="1652419"/>
          </a:xfrm>
        </p:spPr>
        <p:txBody>
          <a:bodyPr>
            <a:normAutofit/>
          </a:bodyPr>
          <a:lstStyle>
            <a:lvl1pPr>
              <a:defRPr sz="1600">
                <a:solidFill>
                  <a:srgbClr val="7F7F7F"/>
                </a:solidFill>
                <a:latin typeface="Helvetica Neue"/>
                <a:cs typeface="Helvetica Neue"/>
              </a:defRPr>
            </a:lvl1pPr>
            <a:lvl2pPr>
              <a:defRPr sz="1600">
                <a:solidFill>
                  <a:srgbClr val="7F7F7F"/>
                </a:solidFill>
                <a:latin typeface="Helvetica Neue"/>
                <a:cs typeface="Helvetica Neue"/>
              </a:defRPr>
            </a:lvl2pPr>
            <a:lvl3pPr>
              <a:defRPr sz="1600">
                <a:solidFill>
                  <a:srgbClr val="7F7F7F"/>
                </a:solidFill>
                <a:latin typeface="Helvetica Neue"/>
                <a:cs typeface="Helvetica Neue"/>
              </a:defRPr>
            </a:lvl3pPr>
            <a:lvl4pPr>
              <a:defRPr sz="1600">
                <a:solidFill>
                  <a:srgbClr val="7F7F7F"/>
                </a:solidFill>
                <a:latin typeface="Helvetica Neue"/>
                <a:cs typeface="Helvetica Neue"/>
              </a:defRPr>
            </a:lvl4pPr>
            <a:lvl5pPr>
              <a:defRPr sz="1600">
                <a:solidFill>
                  <a:srgbClr val="7F7F7F"/>
                </a:solidFill>
                <a:latin typeface="Helvetica Neue"/>
                <a:cs typeface="Helvetica Neu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25313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3_Text Slide Blu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B271C09-FEF5-4DD1-B7CE-4157E417ED07}"/>
              </a:ext>
            </a:extLst>
          </p:cNvPr>
          <p:cNvSpPr/>
          <p:nvPr userDrawn="1"/>
        </p:nvSpPr>
        <p:spPr>
          <a:xfrm>
            <a:off x="1155031" y="505326"/>
            <a:ext cx="7115511" cy="794085"/>
          </a:xfrm>
          <a:prstGeom prst="rect">
            <a:avLst/>
          </a:prstGeom>
          <a:solidFill>
            <a:srgbClr val="1E9CD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8083DDF9-0071-432B-B09C-D965DB5439E6}"/>
              </a:ext>
            </a:extLst>
          </p:cNvPr>
          <p:cNvSpPr/>
          <p:nvPr userDrawn="1"/>
        </p:nvSpPr>
        <p:spPr>
          <a:xfrm>
            <a:off x="489942" y="505326"/>
            <a:ext cx="665089" cy="794085"/>
          </a:xfrm>
          <a:prstGeom prst="rect">
            <a:avLst/>
          </a:prstGeom>
          <a:solidFill>
            <a:srgbClr val="1E9CD7">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1155031" y="691053"/>
            <a:ext cx="7006329" cy="429573"/>
          </a:xfrm>
        </p:spPr>
        <p:txBody>
          <a:bodyPr>
            <a:normAutofit/>
          </a:bodyPr>
          <a:lstStyle>
            <a:lvl1pPr>
              <a:defRPr sz="1800">
                <a:solidFill>
                  <a:srgbClr val="FFFFFF"/>
                </a:solidFill>
                <a:latin typeface="Helvetica Neue"/>
                <a:cs typeface="Helvetica Neue"/>
              </a:defRPr>
            </a:lvl1pPr>
          </a:lstStyle>
          <a:p>
            <a:r>
              <a:rPr lang="en-US" dirty="0"/>
              <a:t>Slide Title Here</a:t>
            </a:r>
          </a:p>
        </p:txBody>
      </p:sp>
      <p:cxnSp>
        <p:nvCxnSpPr>
          <p:cNvPr id="7" name="Straight Connector 6">
            <a:extLst>
              <a:ext uri="{FF2B5EF4-FFF2-40B4-BE49-F238E27FC236}">
                <a16:creationId xmlns:a16="http://schemas.microsoft.com/office/drawing/2014/main" id="{E2D234BD-C721-4766-8AE6-2DBD168F67E6}"/>
              </a:ext>
            </a:extLst>
          </p:cNvPr>
          <p:cNvCxnSpPr>
            <a:cxnSpLocks/>
          </p:cNvCxnSpPr>
          <p:nvPr userDrawn="1"/>
        </p:nvCxnSpPr>
        <p:spPr>
          <a:xfrm>
            <a:off x="1148013" y="390525"/>
            <a:ext cx="0" cy="1019175"/>
          </a:xfrm>
          <a:prstGeom prst="line">
            <a:avLst/>
          </a:prstGeom>
          <a:ln>
            <a:solidFill>
              <a:srgbClr val="1E9CD7"/>
            </a:solidFill>
          </a:ln>
          <a:effectLst/>
        </p:spPr>
        <p:style>
          <a:lnRef idx="2">
            <a:schemeClr val="accent1"/>
          </a:lnRef>
          <a:fillRef idx="0">
            <a:schemeClr val="accent1"/>
          </a:fillRef>
          <a:effectRef idx="1">
            <a:schemeClr val="accent1"/>
          </a:effectRef>
          <a:fontRef idx="minor">
            <a:schemeClr val="tx1"/>
          </a:fontRef>
        </p:style>
      </p:cxnSp>
      <p:pic>
        <p:nvPicPr>
          <p:cNvPr id="12" name="Graphic 11">
            <a:extLst>
              <a:ext uri="{FF2B5EF4-FFF2-40B4-BE49-F238E27FC236}">
                <a16:creationId xmlns:a16="http://schemas.microsoft.com/office/drawing/2014/main" id="{B9791D2F-0A81-466E-B242-0C216FBF11E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666088" y="6158017"/>
            <a:ext cx="2035970" cy="559892"/>
          </a:xfrm>
          <a:prstGeom prst="rect">
            <a:avLst/>
          </a:prstGeom>
        </p:spPr>
      </p:pic>
      <p:sp>
        <p:nvSpPr>
          <p:cNvPr id="13" name="TextBox 12">
            <a:extLst>
              <a:ext uri="{FF2B5EF4-FFF2-40B4-BE49-F238E27FC236}">
                <a16:creationId xmlns:a16="http://schemas.microsoft.com/office/drawing/2014/main" id="{A7E41861-01BA-4A27-9B6F-E8EC182A34EC}"/>
              </a:ext>
            </a:extLst>
          </p:cNvPr>
          <p:cNvSpPr txBox="1"/>
          <p:nvPr userDrawn="1"/>
        </p:nvSpPr>
        <p:spPr>
          <a:xfrm>
            <a:off x="489942" y="6253297"/>
            <a:ext cx="2468176" cy="369332"/>
          </a:xfrm>
          <a:prstGeom prst="rect">
            <a:avLst/>
          </a:prstGeom>
          <a:noFill/>
        </p:spPr>
        <p:txBody>
          <a:bodyPr wrap="none" rtlCol="0">
            <a:spAutoFit/>
          </a:bodyPr>
          <a:lstStyle/>
          <a:p>
            <a:r>
              <a:rPr lang="en-US" dirty="0">
                <a:solidFill>
                  <a:srgbClr val="1E9CD7"/>
                </a:solidFill>
                <a:latin typeface="Montserrat Ultra Light" panose="00000300000000000000" pitchFamily="50" charset="0"/>
              </a:rPr>
              <a:t>www.OnePager.com</a:t>
            </a:r>
          </a:p>
        </p:txBody>
      </p:sp>
      <p:sp>
        <p:nvSpPr>
          <p:cNvPr id="8" name="Picture Placeholder 3">
            <a:extLst>
              <a:ext uri="{FF2B5EF4-FFF2-40B4-BE49-F238E27FC236}">
                <a16:creationId xmlns:a16="http://schemas.microsoft.com/office/drawing/2014/main" id="{9DF51267-3E0C-47C8-9E33-3E669AC11698}"/>
              </a:ext>
            </a:extLst>
          </p:cNvPr>
          <p:cNvSpPr>
            <a:spLocks noGrp="1"/>
          </p:cNvSpPr>
          <p:nvPr>
            <p:ph type="pic" sz="quarter" idx="10"/>
          </p:nvPr>
        </p:nvSpPr>
        <p:spPr>
          <a:xfrm>
            <a:off x="1155031" y="1885951"/>
            <a:ext cx="4506384" cy="3996234"/>
          </a:xfrm>
        </p:spPr>
        <p:txBody>
          <a:bodyPr/>
          <a:lstStyle>
            <a:lvl1pPr>
              <a:defRPr>
                <a:solidFill>
                  <a:srgbClr val="7F7F7F"/>
                </a:solidFill>
                <a:latin typeface="Helvetica Neue"/>
                <a:cs typeface="Helvetica Neue"/>
              </a:defRPr>
            </a:lvl1pPr>
          </a:lstStyle>
          <a:p>
            <a:endParaRPr lang="en-US" dirty="0"/>
          </a:p>
        </p:txBody>
      </p:sp>
      <p:sp>
        <p:nvSpPr>
          <p:cNvPr id="9" name="Content Placeholder 6">
            <a:extLst>
              <a:ext uri="{FF2B5EF4-FFF2-40B4-BE49-F238E27FC236}">
                <a16:creationId xmlns:a16="http://schemas.microsoft.com/office/drawing/2014/main" id="{225DECF6-2E80-4BBB-AFD6-D53239C6A2DA}"/>
              </a:ext>
            </a:extLst>
          </p:cNvPr>
          <p:cNvSpPr>
            <a:spLocks noGrp="1"/>
          </p:cNvSpPr>
          <p:nvPr>
            <p:ph sz="quarter" idx="11"/>
          </p:nvPr>
        </p:nvSpPr>
        <p:spPr>
          <a:xfrm>
            <a:off x="6470384" y="1885951"/>
            <a:ext cx="5231674" cy="3996234"/>
          </a:xfrm>
        </p:spPr>
        <p:txBody>
          <a:bodyPr>
            <a:normAutofit/>
          </a:bodyPr>
          <a:lstStyle>
            <a:lvl1pPr>
              <a:defRPr sz="1800">
                <a:solidFill>
                  <a:srgbClr val="7F7F7F"/>
                </a:solidFill>
                <a:latin typeface="Helvetica Neue"/>
                <a:cs typeface="Helvetica Neue"/>
              </a:defRPr>
            </a:lvl1pPr>
            <a:lvl2pPr>
              <a:defRPr sz="1600">
                <a:solidFill>
                  <a:srgbClr val="7F7F7F"/>
                </a:solidFill>
                <a:latin typeface="Helvetica Neue"/>
                <a:cs typeface="Helvetica Neue"/>
              </a:defRPr>
            </a:lvl2pPr>
            <a:lvl3pPr>
              <a:defRPr sz="1400">
                <a:solidFill>
                  <a:srgbClr val="7F7F7F"/>
                </a:solidFill>
                <a:latin typeface="Helvetica Neue"/>
                <a:cs typeface="Helvetica Neue"/>
              </a:defRPr>
            </a:lvl3pPr>
            <a:lvl4pPr>
              <a:defRPr sz="1200">
                <a:solidFill>
                  <a:srgbClr val="7F7F7F"/>
                </a:solidFill>
                <a:latin typeface="Helvetica Neue"/>
                <a:cs typeface="Helvetica Neue"/>
              </a:defRPr>
            </a:lvl4pPr>
            <a:lvl5pPr>
              <a:defRPr sz="1100">
                <a:solidFill>
                  <a:srgbClr val="7F7F7F"/>
                </a:solidFill>
                <a:latin typeface="Helvetica Neue"/>
                <a:cs typeface="Helvetica Neu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762697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Slide Purpl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B271C09-FEF5-4DD1-B7CE-4157E417ED07}"/>
              </a:ext>
            </a:extLst>
          </p:cNvPr>
          <p:cNvSpPr/>
          <p:nvPr userDrawn="1"/>
        </p:nvSpPr>
        <p:spPr>
          <a:xfrm>
            <a:off x="1155031" y="505326"/>
            <a:ext cx="7115511" cy="794085"/>
          </a:xfrm>
          <a:prstGeom prst="rect">
            <a:avLst/>
          </a:prstGeom>
          <a:solidFill>
            <a:srgbClr val="94569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8083DDF9-0071-432B-B09C-D965DB5439E6}"/>
              </a:ext>
            </a:extLst>
          </p:cNvPr>
          <p:cNvSpPr/>
          <p:nvPr userDrawn="1"/>
        </p:nvSpPr>
        <p:spPr>
          <a:xfrm>
            <a:off x="489942" y="505326"/>
            <a:ext cx="665089" cy="794085"/>
          </a:xfrm>
          <a:prstGeom prst="rect">
            <a:avLst/>
          </a:prstGeom>
          <a:solidFill>
            <a:srgbClr val="945697">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1155031" y="691053"/>
            <a:ext cx="7006329" cy="429573"/>
          </a:xfrm>
        </p:spPr>
        <p:txBody>
          <a:bodyPr>
            <a:normAutofit/>
          </a:bodyPr>
          <a:lstStyle>
            <a:lvl1pPr>
              <a:defRPr sz="1800">
                <a:solidFill>
                  <a:srgbClr val="FFFFFF"/>
                </a:solidFill>
                <a:latin typeface="Helvetica Neue"/>
                <a:cs typeface="Helvetica Neue"/>
              </a:defRPr>
            </a:lvl1pPr>
          </a:lstStyle>
          <a:p>
            <a:r>
              <a:rPr lang="en-US" dirty="0"/>
              <a:t>Slide Title Here</a:t>
            </a:r>
          </a:p>
        </p:txBody>
      </p:sp>
      <p:sp>
        <p:nvSpPr>
          <p:cNvPr id="10" name="Text Placeholder 9"/>
          <p:cNvSpPr>
            <a:spLocks noGrp="1"/>
          </p:cNvSpPr>
          <p:nvPr>
            <p:ph type="body" sz="quarter" idx="10" hasCustomPrompt="1"/>
          </p:nvPr>
        </p:nvSpPr>
        <p:spPr>
          <a:xfrm>
            <a:off x="1155031" y="1842448"/>
            <a:ext cx="10547027" cy="4121775"/>
          </a:xfrm>
        </p:spPr>
        <p:txBody>
          <a:bodyPr>
            <a:normAutofit/>
          </a:bodyPr>
          <a:lstStyle>
            <a:lvl1pPr marL="0" indent="0">
              <a:buNone/>
              <a:defRPr sz="1600">
                <a:solidFill>
                  <a:schemeClr val="bg1">
                    <a:lumMod val="75000"/>
                  </a:schemeClr>
                </a:solidFill>
              </a:defRPr>
            </a:lvl1pPr>
          </a:lstStyle>
          <a:p>
            <a:r>
              <a:rPr lang="en-US" sz="2000" b="0" kern="1200" dirty="0">
                <a:solidFill>
                  <a:schemeClr val="tx1"/>
                </a:solidFill>
                <a:effectLst/>
                <a:latin typeface="Helvetica Neue"/>
                <a:ea typeface="+mn-ea"/>
                <a:cs typeface="Helvetica Neue"/>
              </a:rPr>
              <a:t>Lorem ipsum dolor sit amet, consectetur adipiscing elit. Fusce tempus, odio nec placerat mattis, risus lacus vehicula est, ac viverra lectus sapien bibendum odio. Donec mollis sem erat, sit amet accumsan tortor accumsan at. Curabitur aliquet dui magna, in fermentum nibh condimentum vel. </a:t>
            </a:r>
            <a:endParaRPr lang="en-US" sz="2000" dirty="0">
              <a:latin typeface="Helvetica Neue"/>
              <a:cs typeface="Helvetica Neue"/>
            </a:endParaRPr>
          </a:p>
        </p:txBody>
      </p:sp>
      <p:cxnSp>
        <p:nvCxnSpPr>
          <p:cNvPr id="7" name="Straight Connector 6">
            <a:extLst>
              <a:ext uri="{FF2B5EF4-FFF2-40B4-BE49-F238E27FC236}">
                <a16:creationId xmlns:a16="http://schemas.microsoft.com/office/drawing/2014/main" id="{E2D234BD-C721-4766-8AE6-2DBD168F67E6}"/>
              </a:ext>
            </a:extLst>
          </p:cNvPr>
          <p:cNvCxnSpPr>
            <a:cxnSpLocks/>
          </p:cNvCxnSpPr>
          <p:nvPr userDrawn="1"/>
        </p:nvCxnSpPr>
        <p:spPr>
          <a:xfrm>
            <a:off x="1148013" y="390525"/>
            <a:ext cx="0" cy="1019175"/>
          </a:xfrm>
          <a:prstGeom prst="line">
            <a:avLst/>
          </a:prstGeom>
          <a:ln>
            <a:solidFill>
              <a:srgbClr val="945697"/>
            </a:solidFill>
          </a:ln>
          <a:effectLst/>
        </p:spPr>
        <p:style>
          <a:lnRef idx="2">
            <a:schemeClr val="accent1"/>
          </a:lnRef>
          <a:fillRef idx="0">
            <a:schemeClr val="accent1"/>
          </a:fillRef>
          <a:effectRef idx="1">
            <a:schemeClr val="accent1"/>
          </a:effectRef>
          <a:fontRef idx="minor">
            <a:schemeClr val="tx1"/>
          </a:fontRef>
        </p:style>
      </p:cxnSp>
      <p:pic>
        <p:nvPicPr>
          <p:cNvPr id="12" name="Graphic 11">
            <a:extLst>
              <a:ext uri="{FF2B5EF4-FFF2-40B4-BE49-F238E27FC236}">
                <a16:creationId xmlns:a16="http://schemas.microsoft.com/office/drawing/2014/main" id="{B9791D2F-0A81-466E-B242-0C216FBF11E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666088" y="6158017"/>
            <a:ext cx="2035970" cy="559892"/>
          </a:xfrm>
          <a:prstGeom prst="rect">
            <a:avLst/>
          </a:prstGeom>
        </p:spPr>
      </p:pic>
      <p:sp>
        <p:nvSpPr>
          <p:cNvPr id="13" name="TextBox 12">
            <a:extLst>
              <a:ext uri="{FF2B5EF4-FFF2-40B4-BE49-F238E27FC236}">
                <a16:creationId xmlns:a16="http://schemas.microsoft.com/office/drawing/2014/main" id="{A7E41861-01BA-4A27-9B6F-E8EC182A34EC}"/>
              </a:ext>
            </a:extLst>
          </p:cNvPr>
          <p:cNvSpPr txBox="1"/>
          <p:nvPr userDrawn="1"/>
        </p:nvSpPr>
        <p:spPr>
          <a:xfrm>
            <a:off x="489942" y="6253297"/>
            <a:ext cx="2468176" cy="369332"/>
          </a:xfrm>
          <a:prstGeom prst="rect">
            <a:avLst/>
          </a:prstGeom>
          <a:noFill/>
        </p:spPr>
        <p:txBody>
          <a:bodyPr wrap="none" rtlCol="0">
            <a:spAutoFit/>
          </a:bodyPr>
          <a:lstStyle/>
          <a:p>
            <a:r>
              <a:rPr lang="en-US" dirty="0">
                <a:solidFill>
                  <a:srgbClr val="945697"/>
                </a:solidFill>
                <a:latin typeface="Montserrat Ultra Light" panose="00000300000000000000" pitchFamily="50" charset="0"/>
              </a:rPr>
              <a:t>www.OnePager.com</a:t>
            </a:r>
          </a:p>
        </p:txBody>
      </p:sp>
    </p:spTree>
    <p:extLst>
      <p:ext uri="{BB962C8B-B14F-4D97-AF65-F5344CB8AC3E}">
        <p14:creationId xmlns:p14="http://schemas.microsoft.com/office/powerpoint/2010/main" val="14411862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ext Slide Purpl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B271C09-FEF5-4DD1-B7CE-4157E417ED07}"/>
              </a:ext>
            </a:extLst>
          </p:cNvPr>
          <p:cNvSpPr/>
          <p:nvPr userDrawn="1"/>
        </p:nvSpPr>
        <p:spPr>
          <a:xfrm>
            <a:off x="1155031" y="505326"/>
            <a:ext cx="7115511" cy="794085"/>
          </a:xfrm>
          <a:prstGeom prst="rect">
            <a:avLst/>
          </a:prstGeom>
          <a:solidFill>
            <a:srgbClr val="94569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8083DDF9-0071-432B-B09C-D965DB5439E6}"/>
              </a:ext>
            </a:extLst>
          </p:cNvPr>
          <p:cNvSpPr/>
          <p:nvPr userDrawn="1"/>
        </p:nvSpPr>
        <p:spPr>
          <a:xfrm>
            <a:off x="489942" y="505326"/>
            <a:ext cx="665089" cy="794085"/>
          </a:xfrm>
          <a:prstGeom prst="rect">
            <a:avLst/>
          </a:prstGeom>
          <a:solidFill>
            <a:srgbClr val="945697">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1155031" y="691053"/>
            <a:ext cx="7006329" cy="429573"/>
          </a:xfrm>
        </p:spPr>
        <p:txBody>
          <a:bodyPr>
            <a:normAutofit/>
          </a:bodyPr>
          <a:lstStyle>
            <a:lvl1pPr>
              <a:defRPr sz="1800">
                <a:solidFill>
                  <a:srgbClr val="FFFFFF"/>
                </a:solidFill>
                <a:latin typeface="Helvetica Neue"/>
                <a:cs typeface="Helvetica Neue"/>
              </a:defRPr>
            </a:lvl1pPr>
          </a:lstStyle>
          <a:p>
            <a:r>
              <a:rPr lang="en-US" dirty="0"/>
              <a:t>Slide Title Here</a:t>
            </a:r>
          </a:p>
        </p:txBody>
      </p:sp>
      <p:cxnSp>
        <p:nvCxnSpPr>
          <p:cNvPr id="7" name="Straight Connector 6">
            <a:extLst>
              <a:ext uri="{FF2B5EF4-FFF2-40B4-BE49-F238E27FC236}">
                <a16:creationId xmlns:a16="http://schemas.microsoft.com/office/drawing/2014/main" id="{E2D234BD-C721-4766-8AE6-2DBD168F67E6}"/>
              </a:ext>
            </a:extLst>
          </p:cNvPr>
          <p:cNvCxnSpPr>
            <a:cxnSpLocks/>
          </p:cNvCxnSpPr>
          <p:nvPr userDrawn="1"/>
        </p:nvCxnSpPr>
        <p:spPr>
          <a:xfrm>
            <a:off x="1148013" y="390525"/>
            <a:ext cx="0" cy="1019175"/>
          </a:xfrm>
          <a:prstGeom prst="line">
            <a:avLst/>
          </a:prstGeom>
          <a:ln>
            <a:solidFill>
              <a:srgbClr val="945697"/>
            </a:solidFill>
          </a:ln>
          <a:effectLst/>
        </p:spPr>
        <p:style>
          <a:lnRef idx="2">
            <a:schemeClr val="accent1"/>
          </a:lnRef>
          <a:fillRef idx="0">
            <a:schemeClr val="accent1"/>
          </a:fillRef>
          <a:effectRef idx="1">
            <a:schemeClr val="accent1"/>
          </a:effectRef>
          <a:fontRef idx="minor">
            <a:schemeClr val="tx1"/>
          </a:fontRef>
        </p:style>
      </p:cxnSp>
      <p:pic>
        <p:nvPicPr>
          <p:cNvPr id="12" name="Graphic 11">
            <a:extLst>
              <a:ext uri="{FF2B5EF4-FFF2-40B4-BE49-F238E27FC236}">
                <a16:creationId xmlns:a16="http://schemas.microsoft.com/office/drawing/2014/main" id="{B9791D2F-0A81-466E-B242-0C216FBF11E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666088" y="6158017"/>
            <a:ext cx="2035970" cy="559892"/>
          </a:xfrm>
          <a:prstGeom prst="rect">
            <a:avLst/>
          </a:prstGeom>
        </p:spPr>
      </p:pic>
      <p:sp>
        <p:nvSpPr>
          <p:cNvPr id="13" name="TextBox 12">
            <a:extLst>
              <a:ext uri="{FF2B5EF4-FFF2-40B4-BE49-F238E27FC236}">
                <a16:creationId xmlns:a16="http://schemas.microsoft.com/office/drawing/2014/main" id="{A7E41861-01BA-4A27-9B6F-E8EC182A34EC}"/>
              </a:ext>
            </a:extLst>
          </p:cNvPr>
          <p:cNvSpPr txBox="1"/>
          <p:nvPr userDrawn="1"/>
        </p:nvSpPr>
        <p:spPr>
          <a:xfrm>
            <a:off x="489942" y="6253297"/>
            <a:ext cx="2468176" cy="369332"/>
          </a:xfrm>
          <a:prstGeom prst="rect">
            <a:avLst/>
          </a:prstGeom>
          <a:noFill/>
        </p:spPr>
        <p:txBody>
          <a:bodyPr wrap="none" rtlCol="0">
            <a:spAutoFit/>
          </a:bodyPr>
          <a:lstStyle/>
          <a:p>
            <a:r>
              <a:rPr lang="en-US" dirty="0">
                <a:solidFill>
                  <a:srgbClr val="945697"/>
                </a:solidFill>
                <a:latin typeface="Montserrat Ultra Light" panose="00000300000000000000" pitchFamily="50" charset="0"/>
              </a:rPr>
              <a:t>www.OnePager.com</a:t>
            </a:r>
          </a:p>
        </p:txBody>
      </p:sp>
      <p:sp>
        <p:nvSpPr>
          <p:cNvPr id="9" name="Content Placeholder 4">
            <a:extLst>
              <a:ext uri="{FF2B5EF4-FFF2-40B4-BE49-F238E27FC236}">
                <a16:creationId xmlns:a16="http://schemas.microsoft.com/office/drawing/2014/main" id="{EDD8028F-3E0D-4758-96C5-D65A95404D72}"/>
              </a:ext>
            </a:extLst>
          </p:cNvPr>
          <p:cNvSpPr>
            <a:spLocks noGrp="1"/>
          </p:cNvSpPr>
          <p:nvPr>
            <p:ph sz="quarter" idx="10" hasCustomPrompt="1"/>
          </p:nvPr>
        </p:nvSpPr>
        <p:spPr>
          <a:xfrm>
            <a:off x="1155031" y="1895475"/>
            <a:ext cx="10547027" cy="4068748"/>
          </a:xfrm>
        </p:spPr>
        <p:txBody>
          <a:bodyPr/>
          <a:lstStyle>
            <a:lvl1pPr>
              <a:defRPr baseline="0">
                <a:solidFill>
                  <a:srgbClr val="7F7F7F"/>
                </a:solidFill>
                <a:latin typeface="Helvetica Neue"/>
                <a:cs typeface="Helvetica Neue"/>
              </a:defRPr>
            </a:lvl1pPr>
            <a:lvl2pPr>
              <a:defRPr>
                <a:solidFill>
                  <a:srgbClr val="7F7F7F"/>
                </a:solidFill>
                <a:latin typeface="Helvetica Neue"/>
                <a:cs typeface="Helvetica Neue"/>
              </a:defRPr>
            </a:lvl2pPr>
            <a:lvl3pPr>
              <a:defRPr>
                <a:solidFill>
                  <a:srgbClr val="7F7F7F"/>
                </a:solidFill>
                <a:latin typeface="Helvetica Neue"/>
                <a:cs typeface="Helvetica Neue"/>
              </a:defRPr>
            </a:lvl3pPr>
            <a:lvl4pPr>
              <a:defRPr>
                <a:solidFill>
                  <a:srgbClr val="7F7F7F"/>
                </a:solidFill>
                <a:latin typeface="Helvetica Neue"/>
                <a:cs typeface="Helvetica Neue"/>
              </a:defRPr>
            </a:lvl4pPr>
            <a:lvl5pPr>
              <a:defRPr>
                <a:solidFill>
                  <a:srgbClr val="7F7F7F"/>
                </a:solidFill>
                <a:latin typeface="Helvetica Neue"/>
                <a:cs typeface="Helvetica Neue"/>
              </a:defRPr>
            </a:lvl5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571175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Text Slide Purpl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B271C09-FEF5-4DD1-B7CE-4157E417ED07}"/>
              </a:ext>
            </a:extLst>
          </p:cNvPr>
          <p:cNvSpPr/>
          <p:nvPr userDrawn="1"/>
        </p:nvSpPr>
        <p:spPr>
          <a:xfrm>
            <a:off x="1155031" y="505326"/>
            <a:ext cx="7115511" cy="794085"/>
          </a:xfrm>
          <a:prstGeom prst="rect">
            <a:avLst/>
          </a:prstGeom>
          <a:solidFill>
            <a:srgbClr val="94569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8083DDF9-0071-432B-B09C-D965DB5439E6}"/>
              </a:ext>
            </a:extLst>
          </p:cNvPr>
          <p:cNvSpPr/>
          <p:nvPr userDrawn="1"/>
        </p:nvSpPr>
        <p:spPr>
          <a:xfrm>
            <a:off x="489942" y="505326"/>
            <a:ext cx="665089" cy="794085"/>
          </a:xfrm>
          <a:prstGeom prst="rect">
            <a:avLst/>
          </a:prstGeom>
          <a:solidFill>
            <a:srgbClr val="945697">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1155031" y="691053"/>
            <a:ext cx="7006329" cy="429573"/>
          </a:xfrm>
        </p:spPr>
        <p:txBody>
          <a:bodyPr>
            <a:normAutofit/>
          </a:bodyPr>
          <a:lstStyle>
            <a:lvl1pPr>
              <a:defRPr sz="1800">
                <a:solidFill>
                  <a:srgbClr val="FFFFFF"/>
                </a:solidFill>
                <a:latin typeface="Helvetica Neue"/>
                <a:cs typeface="Helvetica Neue"/>
              </a:defRPr>
            </a:lvl1pPr>
          </a:lstStyle>
          <a:p>
            <a:r>
              <a:rPr lang="en-US" dirty="0"/>
              <a:t>Slide Title Here</a:t>
            </a:r>
          </a:p>
        </p:txBody>
      </p:sp>
      <p:cxnSp>
        <p:nvCxnSpPr>
          <p:cNvPr id="7" name="Straight Connector 6">
            <a:extLst>
              <a:ext uri="{FF2B5EF4-FFF2-40B4-BE49-F238E27FC236}">
                <a16:creationId xmlns:a16="http://schemas.microsoft.com/office/drawing/2014/main" id="{E2D234BD-C721-4766-8AE6-2DBD168F67E6}"/>
              </a:ext>
            </a:extLst>
          </p:cNvPr>
          <p:cNvCxnSpPr>
            <a:cxnSpLocks/>
          </p:cNvCxnSpPr>
          <p:nvPr userDrawn="1"/>
        </p:nvCxnSpPr>
        <p:spPr>
          <a:xfrm>
            <a:off x="1148013" y="390525"/>
            <a:ext cx="0" cy="1019175"/>
          </a:xfrm>
          <a:prstGeom prst="line">
            <a:avLst/>
          </a:prstGeom>
          <a:ln>
            <a:solidFill>
              <a:srgbClr val="945697"/>
            </a:solidFill>
          </a:ln>
          <a:effectLst/>
        </p:spPr>
        <p:style>
          <a:lnRef idx="2">
            <a:schemeClr val="accent1"/>
          </a:lnRef>
          <a:fillRef idx="0">
            <a:schemeClr val="accent1"/>
          </a:fillRef>
          <a:effectRef idx="1">
            <a:schemeClr val="accent1"/>
          </a:effectRef>
          <a:fontRef idx="minor">
            <a:schemeClr val="tx1"/>
          </a:fontRef>
        </p:style>
      </p:cxnSp>
      <p:pic>
        <p:nvPicPr>
          <p:cNvPr id="12" name="Graphic 11">
            <a:extLst>
              <a:ext uri="{FF2B5EF4-FFF2-40B4-BE49-F238E27FC236}">
                <a16:creationId xmlns:a16="http://schemas.microsoft.com/office/drawing/2014/main" id="{B9791D2F-0A81-466E-B242-0C216FBF11E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666088" y="6158017"/>
            <a:ext cx="2035970" cy="559892"/>
          </a:xfrm>
          <a:prstGeom prst="rect">
            <a:avLst/>
          </a:prstGeom>
        </p:spPr>
      </p:pic>
      <p:sp>
        <p:nvSpPr>
          <p:cNvPr id="13" name="TextBox 12">
            <a:extLst>
              <a:ext uri="{FF2B5EF4-FFF2-40B4-BE49-F238E27FC236}">
                <a16:creationId xmlns:a16="http://schemas.microsoft.com/office/drawing/2014/main" id="{A7E41861-01BA-4A27-9B6F-E8EC182A34EC}"/>
              </a:ext>
            </a:extLst>
          </p:cNvPr>
          <p:cNvSpPr txBox="1"/>
          <p:nvPr userDrawn="1"/>
        </p:nvSpPr>
        <p:spPr>
          <a:xfrm>
            <a:off x="489942" y="6253297"/>
            <a:ext cx="2468176" cy="369332"/>
          </a:xfrm>
          <a:prstGeom prst="rect">
            <a:avLst/>
          </a:prstGeom>
          <a:noFill/>
        </p:spPr>
        <p:txBody>
          <a:bodyPr wrap="none" rtlCol="0">
            <a:spAutoFit/>
          </a:bodyPr>
          <a:lstStyle/>
          <a:p>
            <a:r>
              <a:rPr lang="en-US" dirty="0">
                <a:solidFill>
                  <a:srgbClr val="945697"/>
                </a:solidFill>
                <a:latin typeface="Montserrat Ultra Light" panose="00000300000000000000" pitchFamily="50" charset="0"/>
              </a:rPr>
              <a:t>www.OnePager.com</a:t>
            </a:r>
          </a:p>
        </p:txBody>
      </p:sp>
      <p:sp>
        <p:nvSpPr>
          <p:cNvPr id="8" name="Picture Placeholder 6">
            <a:extLst>
              <a:ext uri="{FF2B5EF4-FFF2-40B4-BE49-F238E27FC236}">
                <a16:creationId xmlns:a16="http://schemas.microsoft.com/office/drawing/2014/main" id="{C1AEB46C-D8BF-4C53-B7BA-2330C3550F62}"/>
              </a:ext>
            </a:extLst>
          </p:cNvPr>
          <p:cNvSpPr>
            <a:spLocks noGrp="1"/>
          </p:cNvSpPr>
          <p:nvPr>
            <p:ph type="pic" sz="quarter" idx="10"/>
          </p:nvPr>
        </p:nvSpPr>
        <p:spPr>
          <a:xfrm>
            <a:off x="1148012" y="1914524"/>
            <a:ext cx="10554041" cy="3926717"/>
          </a:xfrm>
        </p:spPr>
        <p:txBody>
          <a:bodyPr/>
          <a:lstStyle>
            <a:lvl1pPr>
              <a:defRPr>
                <a:solidFill>
                  <a:srgbClr val="7F7F7F"/>
                </a:solidFill>
                <a:latin typeface="Helvetica Neue"/>
                <a:cs typeface="Helvetica Neue"/>
              </a:defRPr>
            </a:lvl1pPr>
          </a:lstStyle>
          <a:p>
            <a:endParaRPr lang="en-US" dirty="0"/>
          </a:p>
        </p:txBody>
      </p:sp>
    </p:spTree>
    <p:extLst>
      <p:ext uri="{BB962C8B-B14F-4D97-AF65-F5344CB8AC3E}">
        <p14:creationId xmlns:p14="http://schemas.microsoft.com/office/powerpoint/2010/main" val="23838293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Text Slide Purpl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B271C09-FEF5-4DD1-B7CE-4157E417ED07}"/>
              </a:ext>
            </a:extLst>
          </p:cNvPr>
          <p:cNvSpPr/>
          <p:nvPr userDrawn="1"/>
        </p:nvSpPr>
        <p:spPr>
          <a:xfrm>
            <a:off x="1155031" y="505326"/>
            <a:ext cx="7115511" cy="794085"/>
          </a:xfrm>
          <a:prstGeom prst="rect">
            <a:avLst/>
          </a:prstGeom>
          <a:solidFill>
            <a:srgbClr val="94569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8083DDF9-0071-432B-B09C-D965DB5439E6}"/>
              </a:ext>
            </a:extLst>
          </p:cNvPr>
          <p:cNvSpPr/>
          <p:nvPr userDrawn="1"/>
        </p:nvSpPr>
        <p:spPr>
          <a:xfrm>
            <a:off x="489942" y="505326"/>
            <a:ext cx="665089" cy="794085"/>
          </a:xfrm>
          <a:prstGeom prst="rect">
            <a:avLst/>
          </a:prstGeom>
          <a:solidFill>
            <a:srgbClr val="945697">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1155031" y="691053"/>
            <a:ext cx="7006329" cy="429573"/>
          </a:xfrm>
        </p:spPr>
        <p:txBody>
          <a:bodyPr>
            <a:normAutofit/>
          </a:bodyPr>
          <a:lstStyle>
            <a:lvl1pPr>
              <a:defRPr sz="1800">
                <a:solidFill>
                  <a:srgbClr val="FFFFFF"/>
                </a:solidFill>
                <a:latin typeface="Helvetica Neue"/>
                <a:cs typeface="Helvetica Neue"/>
              </a:defRPr>
            </a:lvl1pPr>
          </a:lstStyle>
          <a:p>
            <a:r>
              <a:rPr lang="en-US" dirty="0"/>
              <a:t>Slide Title Here</a:t>
            </a:r>
          </a:p>
        </p:txBody>
      </p:sp>
      <p:cxnSp>
        <p:nvCxnSpPr>
          <p:cNvPr id="7" name="Straight Connector 6">
            <a:extLst>
              <a:ext uri="{FF2B5EF4-FFF2-40B4-BE49-F238E27FC236}">
                <a16:creationId xmlns:a16="http://schemas.microsoft.com/office/drawing/2014/main" id="{E2D234BD-C721-4766-8AE6-2DBD168F67E6}"/>
              </a:ext>
            </a:extLst>
          </p:cNvPr>
          <p:cNvCxnSpPr>
            <a:cxnSpLocks/>
          </p:cNvCxnSpPr>
          <p:nvPr userDrawn="1"/>
        </p:nvCxnSpPr>
        <p:spPr>
          <a:xfrm>
            <a:off x="1148013" y="390525"/>
            <a:ext cx="0" cy="1019175"/>
          </a:xfrm>
          <a:prstGeom prst="line">
            <a:avLst/>
          </a:prstGeom>
          <a:ln>
            <a:solidFill>
              <a:srgbClr val="945697"/>
            </a:solidFill>
          </a:ln>
          <a:effectLst/>
        </p:spPr>
        <p:style>
          <a:lnRef idx="2">
            <a:schemeClr val="accent1"/>
          </a:lnRef>
          <a:fillRef idx="0">
            <a:schemeClr val="accent1"/>
          </a:fillRef>
          <a:effectRef idx="1">
            <a:schemeClr val="accent1"/>
          </a:effectRef>
          <a:fontRef idx="minor">
            <a:schemeClr val="tx1"/>
          </a:fontRef>
        </p:style>
      </p:cxnSp>
      <p:pic>
        <p:nvPicPr>
          <p:cNvPr id="12" name="Graphic 11">
            <a:extLst>
              <a:ext uri="{FF2B5EF4-FFF2-40B4-BE49-F238E27FC236}">
                <a16:creationId xmlns:a16="http://schemas.microsoft.com/office/drawing/2014/main" id="{B9791D2F-0A81-466E-B242-0C216FBF11E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666088" y="6158017"/>
            <a:ext cx="2035970" cy="559892"/>
          </a:xfrm>
          <a:prstGeom prst="rect">
            <a:avLst/>
          </a:prstGeom>
        </p:spPr>
      </p:pic>
      <p:sp>
        <p:nvSpPr>
          <p:cNvPr id="13" name="TextBox 12">
            <a:extLst>
              <a:ext uri="{FF2B5EF4-FFF2-40B4-BE49-F238E27FC236}">
                <a16:creationId xmlns:a16="http://schemas.microsoft.com/office/drawing/2014/main" id="{A7E41861-01BA-4A27-9B6F-E8EC182A34EC}"/>
              </a:ext>
            </a:extLst>
          </p:cNvPr>
          <p:cNvSpPr txBox="1"/>
          <p:nvPr userDrawn="1"/>
        </p:nvSpPr>
        <p:spPr>
          <a:xfrm>
            <a:off x="489942" y="6253297"/>
            <a:ext cx="2468176" cy="369332"/>
          </a:xfrm>
          <a:prstGeom prst="rect">
            <a:avLst/>
          </a:prstGeom>
          <a:noFill/>
        </p:spPr>
        <p:txBody>
          <a:bodyPr wrap="none" rtlCol="0">
            <a:spAutoFit/>
          </a:bodyPr>
          <a:lstStyle/>
          <a:p>
            <a:r>
              <a:rPr lang="en-US" dirty="0">
                <a:solidFill>
                  <a:srgbClr val="945697"/>
                </a:solidFill>
                <a:latin typeface="Montserrat Ultra Light" panose="00000300000000000000" pitchFamily="50" charset="0"/>
              </a:rPr>
              <a:t>www.OnePager.com</a:t>
            </a:r>
          </a:p>
        </p:txBody>
      </p:sp>
      <p:sp>
        <p:nvSpPr>
          <p:cNvPr id="8" name="Content Placeholder 6">
            <a:extLst>
              <a:ext uri="{FF2B5EF4-FFF2-40B4-BE49-F238E27FC236}">
                <a16:creationId xmlns:a16="http://schemas.microsoft.com/office/drawing/2014/main" id="{FFE0BFF0-03A8-43EB-ADDE-B2283E003B43}"/>
              </a:ext>
            </a:extLst>
          </p:cNvPr>
          <p:cNvSpPr>
            <a:spLocks noGrp="1"/>
          </p:cNvSpPr>
          <p:nvPr>
            <p:ph sz="quarter" idx="10"/>
          </p:nvPr>
        </p:nvSpPr>
        <p:spPr>
          <a:xfrm>
            <a:off x="1155031" y="1662263"/>
            <a:ext cx="4940969" cy="4301960"/>
          </a:xfrm>
        </p:spPr>
        <p:txBody>
          <a:bodyPr/>
          <a:lstStyle>
            <a:lvl1pPr>
              <a:defRPr>
                <a:solidFill>
                  <a:srgbClr val="7F7F7F"/>
                </a:solidFill>
                <a:latin typeface="Helvetica Neue"/>
                <a:cs typeface="Helvetica Neue"/>
              </a:defRPr>
            </a:lvl1pPr>
            <a:lvl2pPr>
              <a:defRPr>
                <a:solidFill>
                  <a:srgbClr val="7F7F7F"/>
                </a:solidFill>
                <a:latin typeface="Helvetica Neue"/>
                <a:cs typeface="Helvetica Neue"/>
              </a:defRPr>
            </a:lvl2pPr>
            <a:lvl3pPr>
              <a:defRPr>
                <a:solidFill>
                  <a:srgbClr val="7F7F7F"/>
                </a:solidFill>
                <a:latin typeface="Helvetica Neue"/>
                <a:cs typeface="Helvetica Neue"/>
              </a:defRPr>
            </a:lvl3pPr>
            <a:lvl4pPr>
              <a:defRPr>
                <a:solidFill>
                  <a:srgbClr val="7F7F7F"/>
                </a:solidFill>
                <a:latin typeface="Helvetica Neue"/>
                <a:cs typeface="Helvetica Neue"/>
              </a:defRPr>
            </a:lvl4pPr>
            <a:lvl5pPr>
              <a:defRPr>
                <a:solidFill>
                  <a:srgbClr val="7F7F7F"/>
                </a:solidFill>
                <a:latin typeface="Helvetica Neue"/>
                <a:cs typeface="Helvetica Neu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6">
            <a:extLst>
              <a:ext uri="{FF2B5EF4-FFF2-40B4-BE49-F238E27FC236}">
                <a16:creationId xmlns:a16="http://schemas.microsoft.com/office/drawing/2014/main" id="{8A7617A8-C861-4FDD-AE38-5CBD64538432}"/>
              </a:ext>
            </a:extLst>
          </p:cNvPr>
          <p:cNvSpPr>
            <a:spLocks noGrp="1"/>
          </p:cNvSpPr>
          <p:nvPr>
            <p:ph sz="quarter" idx="11"/>
          </p:nvPr>
        </p:nvSpPr>
        <p:spPr>
          <a:xfrm>
            <a:off x="6761089" y="1662263"/>
            <a:ext cx="4940969" cy="4301960"/>
          </a:xfrm>
        </p:spPr>
        <p:txBody>
          <a:bodyPr/>
          <a:lstStyle>
            <a:lvl1pPr>
              <a:defRPr>
                <a:solidFill>
                  <a:srgbClr val="7F7F7F"/>
                </a:solidFill>
                <a:latin typeface="Helvetica Neue"/>
                <a:cs typeface="Helvetica Neue"/>
              </a:defRPr>
            </a:lvl1pPr>
            <a:lvl2pPr>
              <a:defRPr>
                <a:solidFill>
                  <a:srgbClr val="7F7F7F"/>
                </a:solidFill>
                <a:latin typeface="Helvetica Neue"/>
                <a:cs typeface="Helvetica Neue"/>
              </a:defRPr>
            </a:lvl2pPr>
            <a:lvl3pPr>
              <a:defRPr>
                <a:solidFill>
                  <a:srgbClr val="7F7F7F"/>
                </a:solidFill>
                <a:latin typeface="Helvetica Neue"/>
                <a:cs typeface="Helvetica Neue"/>
              </a:defRPr>
            </a:lvl3pPr>
            <a:lvl4pPr>
              <a:defRPr>
                <a:solidFill>
                  <a:srgbClr val="7F7F7F"/>
                </a:solidFill>
                <a:latin typeface="Helvetica Neue"/>
                <a:cs typeface="Helvetica Neue"/>
              </a:defRPr>
            </a:lvl4pPr>
            <a:lvl5pPr>
              <a:defRPr>
                <a:solidFill>
                  <a:srgbClr val="7F7F7F"/>
                </a:solidFill>
                <a:latin typeface="Helvetica Neue"/>
                <a:cs typeface="Helvetica Neu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649842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_Text Slide Purpl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B271C09-FEF5-4DD1-B7CE-4157E417ED07}"/>
              </a:ext>
            </a:extLst>
          </p:cNvPr>
          <p:cNvSpPr/>
          <p:nvPr userDrawn="1"/>
        </p:nvSpPr>
        <p:spPr>
          <a:xfrm>
            <a:off x="1155031" y="505326"/>
            <a:ext cx="7115511" cy="794085"/>
          </a:xfrm>
          <a:prstGeom prst="rect">
            <a:avLst/>
          </a:prstGeom>
          <a:solidFill>
            <a:srgbClr val="94569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8083DDF9-0071-432B-B09C-D965DB5439E6}"/>
              </a:ext>
            </a:extLst>
          </p:cNvPr>
          <p:cNvSpPr/>
          <p:nvPr userDrawn="1"/>
        </p:nvSpPr>
        <p:spPr>
          <a:xfrm>
            <a:off x="489942" y="505326"/>
            <a:ext cx="665089" cy="794085"/>
          </a:xfrm>
          <a:prstGeom prst="rect">
            <a:avLst/>
          </a:prstGeom>
          <a:solidFill>
            <a:srgbClr val="945697">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1155031" y="691053"/>
            <a:ext cx="7006329" cy="429573"/>
          </a:xfrm>
        </p:spPr>
        <p:txBody>
          <a:bodyPr>
            <a:normAutofit/>
          </a:bodyPr>
          <a:lstStyle>
            <a:lvl1pPr>
              <a:defRPr sz="1800">
                <a:solidFill>
                  <a:srgbClr val="FFFFFF"/>
                </a:solidFill>
                <a:latin typeface="Helvetica Neue"/>
                <a:cs typeface="Helvetica Neue"/>
              </a:defRPr>
            </a:lvl1pPr>
          </a:lstStyle>
          <a:p>
            <a:r>
              <a:rPr lang="en-US" dirty="0"/>
              <a:t>Slide Title Here</a:t>
            </a:r>
          </a:p>
        </p:txBody>
      </p:sp>
      <p:cxnSp>
        <p:nvCxnSpPr>
          <p:cNvPr id="7" name="Straight Connector 6">
            <a:extLst>
              <a:ext uri="{FF2B5EF4-FFF2-40B4-BE49-F238E27FC236}">
                <a16:creationId xmlns:a16="http://schemas.microsoft.com/office/drawing/2014/main" id="{E2D234BD-C721-4766-8AE6-2DBD168F67E6}"/>
              </a:ext>
            </a:extLst>
          </p:cNvPr>
          <p:cNvCxnSpPr>
            <a:cxnSpLocks/>
          </p:cNvCxnSpPr>
          <p:nvPr userDrawn="1"/>
        </p:nvCxnSpPr>
        <p:spPr>
          <a:xfrm>
            <a:off x="1148013" y="390525"/>
            <a:ext cx="0" cy="1019175"/>
          </a:xfrm>
          <a:prstGeom prst="line">
            <a:avLst/>
          </a:prstGeom>
          <a:ln>
            <a:solidFill>
              <a:srgbClr val="945697"/>
            </a:solidFill>
          </a:ln>
          <a:effectLst/>
        </p:spPr>
        <p:style>
          <a:lnRef idx="2">
            <a:schemeClr val="accent1"/>
          </a:lnRef>
          <a:fillRef idx="0">
            <a:schemeClr val="accent1"/>
          </a:fillRef>
          <a:effectRef idx="1">
            <a:schemeClr val="accent1"/>
          </a:effectRef>
          <a:fontRef idx="minor">
            <a:schemeClr val="tx1"/>
          </a:fontRef>
        </p:style>
      </p:cxnSp>
      <p:pic>
        <p:nvPicPr>
          <p:cNvPr id="12" name="Graphic 11">
            <a:extLst>
              <a:ext uri="{FF2B5EF4-FFF2-40B4-BE49-F238E27FC236}">
                <a16:creationId xmlns:a16="http://schemas.microsoft.com/office/drawing/2014/main" id="{B9791D2F-0A81-466E-B242-0C216FBF11E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666088" y="6158017"/>
            <a:ext cx="2035970" cy="559892"/>
          </a:xfrm>
          <a:prstGeom prst="rect">
            <a:avLst/>
          </a:prstGeom>
        </p:spPr>
      </p:pic>
      <p:sp>
        <p:nvSpPr>
          <p:cNvPr id="13" name="TextBox 12">
            <a:extLst>
              <a:ext uri="{FF2B5EF4-FFF2-40B4-BE49-F238E27FC236}">
                <a16:creationId xmlns:a16="http://schemas.microsoft.com/office/drawing/2014/main" id="{A7E41861-01BA-4A27-9B6F-E8EC182A34EC}"/>
              </a:ext>
            </a:extLst>
          </p:cNvPr>
          <p:cNvSpPr txBox="1"/>
          <p:nvPr userDrawn="1"/>
        </p:nvSpPr>
        <p:spPr>
          <a:xfrm>
            <a:off x="489942" y="6253297"/>
            <a:ext cx="2468176" cy="369332"/>
          </a:xfrm>
          <a:prstGeom prst="rect">
            <a:avLst/>
          </a:prstGeom>
          <a:noFill/>
        </p:spPr>
        <p:txBody>
          <a:bodyPr wrap="none" rtlCol="0">
            <a:spAutoFit/>
          </a:bodyPr>
          <a:lstStyle/>
          <a:p>
            <a:r>
              <a:rPr lang="en-US" dirty="0">
                <a:solidFill>
                  <a:srgbClr val="945697"/>
                </a:solidFill>
                <a:latin typeface="Montserrat Ultra Light" panose="00000300000000000000" pitchFamily="50" charset="0"/>
              </a:rPr>
              <a:t>www.OnePager.com</a:t>
            </a:r>
          </a:p>
        </p:txBody>
      </p:sp>
      <p:sp>
        <p:nvSpPr>
          <p:cNvPr id="8" name="Picture Placeholder 3">
            <a:extLst>
              <a:ext uri="{FF2B5EF4-FFF2-40B4-BE49-F238E27FC236}">
                <a16:creationId xmlns:a16="http://schemas.microsoft.com/office/drawing/2014/main" id="{1DC3DF1A-EF8E-416D-91D5-1F822CDBB0C7}"/>
              </a:ext>
            </a:extLst>
          </p:cNvPr>
          <p:cNvSpPr>
            <a:spLocks noGrp="1"/>
          </p:cNvSpPr>
          <p:nvPr>
            <p:ph type="pic" sz="quarter" idx="10"/>
          </p:nvPr>
        </p:nvSpPr>
        <p:spPr>
          <a:xfrm>
            <a:off x="1148013" y="1849034"/>
            <a:ext cx="4445000" cy="3846916"/>
          </a:xfrm>
        </p:spPr>
        <p:txBody>
          <a:bodyPr/>
          <a:lstStyle>
            <a:lvl1pPr>
              <a:defRPr>
                <a:solidFill>
                  <a:srgbClr val="7F7F7F"/>
                </a:solidFill>
                <a:latin typeface="Helvetica Neue"/>
                <a:cs typeface="Helvetica Neue"/>
              </a:defRPr>
            </a:lvl1pPr>
          </a:lstStyle>
          <a:p>
            <a:endParaRPr lang="en-US"/>
          </a:p>
        </p:txBody>
      </p:sp>
      <p:sp>
        <p:nvSpPr>
          <p:cNvPr id="9" name="Picture Placeholder 6">
            <a:extLst>
              <a:ext uri="{FF2B5EF4-FFF2-40B4-BE49-F238E27FC236}">
                <a16:creationId xmlns:a16="http://schemas.microsoft.com/office/drawing/2014/main" id="{FBEE1D23-B208-4B5B-BE61-3464EEBA651E}"/>
              </a:ext>
            </a:extLst>
          </p:cNvPr>
          <p:cNvSpPr>
            <a:spLocks noGrp="1"/>
          </p:cNvSpPr>
          <p:nvPr>
            <p:ph type="pic" sz="quarter" idx="11"/>
          </p:nvPr>
        </p:nvSpPr>
        <p:spPr>
          <a:xfrm>
            <a:off x="7295158" y="1849034"/>
            <a:ext cx="4406900" cy="3846916"/>
          </a:xfrm>
        </p:spPr>
        <p:txBody>
          <a:bodyPr/>
          <a:lstStyle>
            <a:lvl1pPr>
              <a:defRPr>
                <a:solidFill>
                  <a:srgbClr val="7F7F7F"/>
                </a:solidFill>
                <a:latin typeface="Helvetica Neue"/>
                <a:cs typeface="Helvetica Neue"/>
              </a:defRPr>
            </a:lvl1pPr>
          </a:lstStyle>
          <a:p>
            <a:endParaRPr lang="en-US" dirty="0"/>
          </a:p>
        </p:txBody>
      </p:sp>
    </p:spTree>
    <p:extLst>
      <p:ext uri="{BB962C8B-B14F-4D97-AF65-F5344CB8AC3E}">
        <p14:creationId xmlns:p14="http://schemas.microsoft.com/office/powerpoint/2010/main" val="3443615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5_Text Slide Purpl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B271C09-FEF5-4DD1-B7CE-4157E417ED07}"/>
              </a:ext>
            </a:extLst>
          </p:cNvPr>
          <p:cNvSpPr/>
          <p:nvPr userDrawn="1"/>
        </p:nvSpPr>
        <p:spPr>
          <a:xfrm>
            <a:off x="1155031" y="505326"/>
            <a:ext cx="7115511" cy="794085"/>
          </a:xfrm>
          <a:prstGeom prst="rect">
            <a:avLst/>
          </a:prstGeom>
          <a:solidFill>
            <a:srgbClr val="94569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8083DDF9-0071-432B-B09C-D965DB5439E6}"/>
              </a:ext>
            </a:extLst>
          </p:cNvPr>
          <p:cNvSpPr/>
          <p:nvPr userDrawn="1"/>
        </p:nvSpPr>
        <p:spPr>
          <a:xfrm>
            <a:off x="489942" y="505326"/>
            <a:ext cx="665089" cy="794085"/>
          </a:xfrm>
          <a:prstGeom prst="rect">
            <a:avLst/>
          </a:prstGeom>
          <a:solidFill>
            <a:srgbClr val="945697">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1155031" y="691053"/>
            <a:ext cx="7006329" cy="429573"/>
          </a:xfrm>
        </p:spPr>
        <p:txBody>
          <a:bodyPr>
            <a:normAutofit/>
          </a:bodyPr>
          <a:lstStyle>
            <a:lvl1pPr>
              <a:defRPr sz="1800">
                <a:solidFill>
                  <a:srgbClr val="FFFFFF"/>
                </a:solidFill>
                <a:latin typeface="Helvetica Neue"/>
                <a:cs typeface="Helvetica Neue"/>
              </a:defRPr>
            </a:lvl1pPr>
          </a:lstStyle>
          <a:p>
            <a:r>
              <a:rPr lang="en-US" dirty="0"/>
              <a:t>Slide Title Here</a:t>
            </a:r>
          </a:p>
        </p:txBody>
      </p:sp>
      <p:cxnSp>
        <p:nvCxnSpPr>
          <p:cNvPr id="7" name="Straight Connector 6">
            <a:extLst>
              <a:ext uri="{FF2B5EF4-FFF2-40B4-BE49-F238E27FC236}">
                <a16:creationId xmlns:a16="http://schemas.microsoft.com/office/drawing/2014/main" id="{E2D234BD-C721-4766-8AE6-2DBD168F67E6}"/>
              </a:ext>
            </a:extLst>
          </p:cNvPr>
          <p:cNvCxnSpPr>
            <a:cxnSpLocks/>
          </p:cNvCxnSpPr>
          <p:nvPr userDrawn="1"/>
        </p:nvCxnSpPr>
        <p:spPr>
          <a:xfrm>
            <a:off x="1148013" y="390525"/>
            <a:ext cx="0" cy="1019175"/>
          </a:xfrm>
          <a:prstGeom prst="line">
            <a:avLst/>
          </a:prstGeom>
          <a:ln>
            <a:solidFill>
              <a:srgbClr val="945697"/>
            </a:solidFill>
          </a:ln>
          <a:effectLst/>
        </p:spPr>
        <p:style>
          <a:lnRef idx="2">
            <a:schemeClr val="accent1"/>
          </a:lnRef>
          <a:fillRef idx="0">
            <a:schemeClr val="accent1"/>
          </a:fillRef>
          <a:effectRef idx="1">
            <a:schemeClr val="accent1"/>
          </a:effectRef>
          <a:fontRef idx="minor">
            <a:schemeClr val="tx1"/>
          </a:fontRef>
        </p:style>
      </p:cxnSp>
      <p:pic>
        <p:nvPicPr>
          <p:cNvPr id="12" name="Graphic 11">
            <a:extLst>
              <a:ext uri="{FF2B5EF4-FFF2-40B4-BE49-F238E27FC236}">
                <a16:creationId xmlns:a16="http://schemas.microsoft.com/office/drawing/2014/main" id="{B9791D2F-0A81-466E-B242-0C216FBF11E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666088" y="6158017"/>
            <a:ext cx="2035970" cy="559892"/>
          </a:xfrm>
          <a:prstGeom prst="rect">
            <a:avLst/>
          </a:prstGeom>
        </p:spPr>
      </p:pic>
      <p:sp>
        <p:nvSpPr>
          <p:cNvPr id="13" name="TextBox 12">
            <a:extLst>
              <a:ext uri="{FF2B5EF4-FFF2-40B4-BE49-F238E27FC236}">
                <a16:creationId xmlns:a16="http://schemas.microsoft.com/office/drawing/2014/main" id="{A7E41861-01BA-4A27-9B6F-E8EC182A34EC}"/>
              </a:ext>
            </a:extLst>
          </p:cNvPr>
          <p:cNvSpPr txBox="1"/>
          <p:nvPr userDrawn="1"/>
        </p:nvSpPr>
        <p:spPr>
          <a:xfrm>
            <a:off x="489942" y="6253297"/>
            <a:ext cx="2468176" cy="369332"/>
          </a:xfrm>
          <a:prstGeom prst="rect">
            <a:avLst/>
          </a:prstGeom>
          <a:noFill/>
        </p:spPr>
        <p:txBody>
          <a:bodyPr wrap="none" rtlCol="0">
            <a:spAutoFit/>
          </a:bodyPr>
          <a:lstStyle/>
          <a:p>
            <a:r>
              <a:rPr lang="en-US" dirty="0">
                <a:solidFill>
                  <a:srgbClr val="945697"/>
                </a:solidFill>
                <a:latin typeface="Montserrat Ultra Light" panose="00000300000000000000" pitchFamily="50" charset="0"/>
              </a:rPr>
              <a:t>www.OnePager.com</a:t>
            </a:r>
          </a:p>
        </p:txBody>
      </p:sp>
      <p:sp>
        <p:nvSpPr>
          <p:cNvPr id="8" name="Picture Placeholder 3">
            <a:extLst>
              <a:ext uri="{FF2B5EF4-FFF2-40B4-BE49-F238E27FC236}">
                <a16:creationId xmlns:a16="http://schemas.microsoft.com/office/drawing/2014/main" id="{38F2D1B3-B6DA-4A8C-9CF4-2BBAE3E2BBF7}"/>
              </a:ext>
            </a:extLst>
          </p:cNvPr>
          <p:cNvSpPr>
            <a:spLocks noGrp="1"/>
          </p:cNvSpPr>
          <p:nvPr>
            <p:ph type="pic" sz="quarter" idx="10"/>
          </p:nvPr>
        </p:nvSpPr>
        <p:spPr>
          <a:xfrm>
            <a:off x="1144824" y="1736348"/>
            <a:ext cx="10557234" cy="2017713"/>
          </a:xfrm>
        </p:spPr>
        <p:txBody>
          <a:bodyPr/>
          <a:lstStyle>
            <a:lvl1pPr>
              <a:defRPr>
                <a:solidFill>
                  <a:srgbClr val="7F7F7F"/>
                </a:solidFill>
                <a:latin typeface="Helvetica Neue"/>
                <a:cs typeface="Helvetica Neue"/>
              </a:defRPr>
            </a:lvl1pPr>
          </a:lstStyle>
          <a:p>
            <a:endParaRPr lang="en-US" dirty="0"/>
          </a:p>
        </p:txBody>
      </p:sp>
      <p:sp>
        <p:nvSpPr>
          <p:cNvPr id="9" name="Content Placeholder 6">
            <a:extLst>
              <a:ext uri="{FF2B5EF4-FFF2-40B4-BE49-F238E27FC236}">
                <a16:creationId xmlns:a16="http://schemas.microsoft.com/office/drawing/2014/main" id="{7DB60D89-A4EA-41BA-8D48-800F29BBFF34}"/>
              </a:ext>
            </a:extLst>
          </p:cNvPr>
          <p:cNvSpPr>
            <a:spLocks noGrp="1"/>
          </p:cNvSpPr>
          <p:nvPr>
            <p:ph sz="quarter" idx="11"/>
          </p:nvPr>
        </p:nvSpPr>
        <p:spPr>
          <a:xfrm>
            <a:off x="1144824" y="4109469"/>
            <a:ext cx="10557234" cy="1652419"/>
          </a:xfrm>
        </p:spPr>
        <p:txBody>
          <a:bodyPr>
            <a:normAutofit/>
          </a:bodyPr>
          <a:lstStyle>
            <a:lvl1pPr>
              <a:defRPr sz="1600">
                <a:solidFill>
                  <a:srgbClr val="7F7F7F"/>
                </a:solidFill>
                <a:latin typeface="Helvetica Neue"/>
                <a:cs typeface="Helvetica Neue"/>
              </a:defRPr>
            </a:lvl1pPr>
            <a:lvl2pPr>
              <a:defRPr sz="1600">
                <a:solidFill>
                  <a:srgbClr val="7F7F7F"/>
                </a:solidFill>
                <a:latin typeface="Helvetica Neue"/>
                <a:cs typeface="Helvetica Neue"/>
              </a:defRPr>
            </a:lvl2pPr>
            <a:lvl3pPr>
              <a:defRPr sz="1600">
                <a:solidFill>
                  <a:srgbClr val="7F7F7F"/>
                </a:solidFill>
                <a:latin typeface="Helvetica Neue"/>
                <a:cs typeface="Helvetica Neue"/>
              </a:defRPr>
            </a:lvl3pPr>
            <a:lvl4pPr>
              <a:defRPr sz="1600">
                <a:solidFill>
                  <a:srgbClr val="7F7F7F"/>
                </a:solidFill>
                <a:latin typeface="Helvetica Neue"/>
                <a:cs typeface="Helvetica Neue"/>
              </a:defRPr>
            </a:lvl4pPr>
            <a:lvl5pPr>
              <a:defRPr sz="1600">
                <a:solidFill>
                  <a:srgbClr val="7F7F7F"/>
                </a:solidFill>
                <a:latin typeface="Helvetica Neue"/>
                <a:cs typeface="Helvetica Neu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442519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6_Text Slide Purpl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B271C09-FEF5-4DD1-B7CE-4157E417ED07}"/>
              </a:ext>
            </a:extLst>
          </p:cNvPr>
          <p:cNvSpPr/>
          <p:nvPr userDrawn="1"/>
        </p:nvSpPr>
        <p:spPr>
          <a:xfrm>
            <a:off x="1155031" y="505326"/>
            <a:ext cx="7115511" cy="794085"/>
          </a:xfrm>
          <a:prstGeom prst="rect">
            <a:avLst/>
          </a:prstGeom>
          <a:solidFill>
            <a:srgbClr val="94569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8083DDF9-0071-432B-B09C-D965DB5439E6}"/>
              </a:ext>
            </a:extLst>
          </p:cNvPr>
          <p:cNvSpPr/>
          <p:nvPr userDrawn="1"/>
        </p:nvSpPr>
        <p:spPr>
          <a:xfrm>
            <a:off x="489942" y="505326"/>
            <a:ext cx="665089" cy="794085"/>
          </a:xfrm>
          <a:prstGeom prst="rect">
            <a:avLst/>
          </a:prstGeom>
          <a:solidFill>
            <a:srgbClr val="945697">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1155031" y="691053"/>
            <a:ext cx="7006329" cy="429573"/>
          </a:xfrm>
        </p:spPr>
        <p:txBody>
          <a:bodyPr>
            <a:normAutofit/>
          </a:bodyPr>
          <a:lstStyle>
            <a:lvl1pPr>
              <a:defRPr sz="1800">
                <a:solidFill>
                  <a:srgbClr val="FFFFFF"/>
                </a:solidFill>
                <a:latin typeface="Helvetica Neue"/>
                <a:cs typeface="Helvetica Neue"/>
              </a:defRPr>
            </a:lvl1pPr>
          </a:lstStyle>
          <a:p>
            <a:r>
              <a:rPr lang="en-US" dirty="0"/>
              <a:t>Slide Title Here</a:t>
            </a:r>
          </a:p>
        </p:txBody>
      </p:sp>
      <p:cxnSp>
        <p:nvCxnSpPr>
          <p:cNvPr id="7" name="Straight Connector 6">
            <a:extLst>
              <a:ext uri="{FF2B5EF4-FFF2-40B4-BE49-F238E27FC236}">
                <a16:creationId xmlns:a16="http://schemas.microsoft.com/office/drawing/2014/main" id="{E2D234BD-C721-4766-8AE6-2DBD168F67E6}"/>
              </a:ext>
            </a:extLst>
          </p:cNvPr>
          <p:cNvCxnSpPr>
            <a:cxnSpLocks/>
          </p:cNvCxnSpPr>
          <p:nvPr userDrawn="1"/>
        </p:nvCxnSpPr>
        <p:spPr>
          <a:xfrm>
            <a:off x="1148013" y="390525"/>
            <a:ext cx="0" cy="1019175"/>
          </a:xfrm>
          <a:prstGeom prst="line">
            <a:avLst/>
          </a:prstGeom>
          <a:ln>
            <a:solidFill>
              <a:srgbClr val="945697"/>
            </a:solidFill>
          </a:ln>
          <a:effectLst/>
        </p:spPr>
        <p:style>
          <a:lnRef idx="2">
            <a:schemeClr val="accent1"/>
          </a:lnRef>
          <a:fillRef idx="0">
            <a:schemeClr val="accent1"/>
          </a:fillRef>
          <a:effectRef idx="1">
            <a:schemeClr val="accent1"/>
          </a:effectRef>
          <a:fontRef idx="minor">
            <a:schemeClr val="tx1"/>
          </a:fontRef>
        </p:style>
      </p:cxnSp>
      <p:pic>
        <p:nvPicPr>
          <p:cNvPr id="12" name="Graphic 11">
            <a:extLst>
              <a:ext uri="{FF2B5EF4-FFF2-40B4-BE49-F238E27FC236}">
                <a16:creationId xmlns:a16="http://schemas.microsoft.com/office/drawing/2014/main" id="{B9791D2F-0A81-466E-B242-0C216FBF11E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666088" y="6158017"/>
            <a:ext cx="2035970" cy="559892"/>
          </a:xfrm>
          <a:prstGeom prst="rect">
            <a:avLst/>
          </a:prstGeom>
        </p:spPr>
      </p:pic>
      <p:sp>
        <p:nvSpPr>
          <p:cNvPr id="13" name="TextBox 12">
            <a:extLst>
              <a:ext uri="{FF2B5EF4-FFF2-40B4-BE49-F238E27FC236}">
                <a16:creationId xmlns:a16="http://schemas.microsoft.com/office/drawing/2014/main" id="{A7E41861-01BA-4A27-9B6F-E8EC182A34EC}"/>
              </a:ext>
            </a:extLst>
          </p:cNvPr>
          <p:cNvSpPr txBox="1"/>
          <p:nvPr userDrawn="1"/>
        </p:nvSpPr>
        <p:spPr>
          <a:xfrm>
            <a:off x="489942" y="6253297"/>
            <a:ext cx="2468176" cy="369332"/>
          </a:xfrm>
          <a:prstGeom prst="rect">
            <a:avLst/>
          </a:prstGeom>
          <a:noFill/>
        </p:spPr>
        <p:txBody>
          <a:bodyPr wrap="none" rtlCol="0">
            <a:spAutoFit/>
          </a:bodyPr>
          <a:lstStyle/>
          <a:p>
            <a:r>
              <a:rPr lang="en-US" dirty="0">
                <a:solidFill>
                  <a:srgbClr val="945697"/>
                </a:solidFill>
                <a:latin typeface="Montserrat Ultra Light" panose="00000300000000000000" pitchFamily="50" charset="0"/>
              </a:rPr>
              <a:t>www.OnePager.com</a:t>
            </a:r>
          </a:p>
        </p:txBody>
      </p:sp>
      <p:sp>
        <p:nvSpPr>
          <p:cNvPr id="8" name="Picture Placeholder 3">
            <a:extLst>
              <a:ext uri="{FF2B5EF4-FFF2-40B4-BE49-F238E27FC236}">
                <a16:creationId xmlns:a16="http://schemas.microsoft.com/office/drawing/2014/main" id="{9DF51267-3E0C-47C8-9E33-3E669AC11698}"/>
              </a:ext>
            </a:extLst>
          </p:cNvPr>
          <p:cNvSpPr>
            <a:spLocks noGrp="1"/>
          </p:cNvSpPr>
          <p:nvPr>
            <p:ph type="pic" sz="quarter" idx="10"/>
          </p:nvPr>
        </p:nvSpPr>
        <p:spPr>
          <a:xfrm>
            <a:off x="1155031" y="1885951"/>
            <a:ext cx="4506384" cy="3996234"/>
          </a:xfrm>
        </p:spPr>
        <p:txBody>
          <a:bodyPr/>
          <a:lstStyle>
            <a:lvl1pPr>
              <a:defRPr>
                <a:solidFill>
                  <a:srgbClr val="7F7F7F"/>
                </a:solidFill>
                <a:latin typeface="Helvetica Neue"/>
                <a:cs typeface="Helvetica Neue"/>
              </a:defRPr>
            </a:lvl1pPr>
          </a:lstStyle>
          <a:p>
            <a:endParaRPr lang="en-US" dirty="0"/>
          </a:p>
        </p:txBody>
      </p:sp>
      <p:sp>
        <p:nvSpPr>
          <p:cNvPr id="9" name="Content Placeholder 6">
            <a:extLst>
              <a:ext uri="{FF2B5EF4-FFF2-40B4-BE49-F238E27FC236}">
                <a16:creationId xmlns:a16="http://schemas.microsoft.com/office/drawing/2014/main" id="{225DECF6-2E80-4BBB-AFD6-D53239C6A2DA}"/>
              </a:ext>
            </a:extLst>
          </p:cNvPr>
          <p:cNvSpPr>
            <a:spLocks noGrp="1"/>
          </p:cNvSpPr>
          <p:nvPr>
            <p:ph sz="quarter" idx="11"/>
          </p:nvPr>
        </p:nvSpPr>
        <p:spPr>
          <a:xfrm>
            <a:off x="6470384" y="1885951"/>
            <a:ext cx="5231674" cy="3996234"/>
          </a:xfrm>
        </p:spPr>
        <p:txBody>
          <a:bodyPr>
            <a:normAutofit/>
          </a:bodyPr>
          <a:lstStyle>
            <a:lvl1pPr>
              <a:defRPr sz="1800">
                <a:solidFill>
                  <a:srgbClr val="7F7F7F"/>
                </a:solidFill>
                <a:latin typeface="Helvetica Neue"/>
                <a:cs typeface="Helvetica Neue"/>
              </a:defRPr>
            </a:lvl1pPr>
            <a:lvl2pPr>
              <a:defRPr sz="1600">
                <a:solidFill>
                  <a:srgbClr val="7F7F7F"/>
                </a:solidFill>
                <a:latin typeface="Helvetica Neue"/>
                <a:cs typeface="Helvetica Neue"/>
              </a:defRPr>
            </a:lvl2pPr>
            <a:lvl3pPr>
              <a:defRPr sz="1400">
                <a:solidFill>
                  <a:srgbClr val="7F7F7F"/>
                </a:solidFill>
                <a:latin typeface="Helvetica Neue"/>
                <a:cs typeface="Helvetica Neue"/>
              </a:defRPr>
            </a:lvl3pPr>
            <a:lvl4pPr>
              <a:defRPr sz="1200">
                <a:solidFill>
                  <a:srgbClr val="7F7F7F"/>
                </a:solidFill>
                <a:latin typeface="Helvetica Neue"/>
                <a:cs typeface="Helvetica Neue"/>
              </a:defRPr>
            </a:lvl4pPr>
            <a:lvl5pPr>
              <a:defRPr sz="1100">
                <a:solidFill>
                  <a:srgbClr val="7F7F7F"/>
                </a:solidFill>
                <a:latin typeface="Helvetica Neue"/>
                <a:cs typeface="Helvetica Neu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971806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Purple Title Slide">
    <p:bg>
      <p:bgPr>
        <a:solidFill>
          <a:srgbClr val="975698"/>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solidFill>
                  <a:srgbClr val="FFFFFF"/>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8" name="Graphic 7">
            <a:extLst>
              <a:ext uri="{FF2B5EF4-FFF2-40B4-BE49-F238E27FC236}">
                <a16:creationId xmlns:a16="http://schemas.microsoft.com/office/drawing/2014/main" id="{26E677A1-2CCB-4F71-8DE3-F159A938B71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591928" y="148223"/>
            <a:ext cx="4458621" cy="1228123"/>
          </a:xfrm>
          <a:prstGeom prst="rect">
            <a:avLst/>
          </a:prstGeom>
        </p:spPr>
      </p:pic>
      <p:pic>
        <p:nvPicPr>
          <p:cNvPr id="10" name="Graphic 9">
            <a:extLst>
              <a:ext uri="{FF2B5EF4-FFF2-40B4-BE49-F238E27FC236}">
                <a16:creationId xmlns:a16="http://schemas.microsoft.com/office/drawing/2014/main" id="{31634FD8-A3BA-4997-88C4-425B2C88EE97}"/>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395669" y="1233487"/>
            <a:ext cx="6268453" cy="5644056"/>
          </a:xfrm>
          <a:prstGeom prst="rect">
            <a:avLst/>
          </a:prstGeom>
        </p:spPr>
      </p:pic>
    </p:spTree>
    <p:extLst>
      <p:ext uri="{BB962C8B-B14F-4D97-AF65-F5344CB8AC3E}">
        <p14:creationId xmlns:p14="http://schemas.microsoft.com/office/powerpoint/2010/main" val="2983415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Yellow Title Slide">
    <p:bg>
      <p:bgPr>
        <a:solidFill>
          <a:srgbClr val="FBAC1C"/>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solidFill>
                  <a:srgbClr val="FFFFFF"/>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8" name="Graphic 7">
            <a:extLst>
              <a:ext uri="{FF2B5EF4-FFF2-40B4-BE49-F238E27FC236}">
                <a16:creationId xmlns:a16="http://schemas.microsoft.com/office/drawing/2014/main" id="{26E677A1-2CCB-4F71-8DE3-F159A938B71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591928" y="148223"/>
            <a:ext cx="4458621" cy="1228123"/>
          </a:xfrm>
          <a:prstGeom prst="rect">
            <a:avLst/>
          </a:prstGeom>
        </p:spPr>
      </p:pic>
      <p:pic>
        <p:nvPicPr>
          <p:cNvPr id="10" name="Graphic 9">
            <a:extLst>
              <a:ext uri="{FF2B5EF4-FFF2-40B4-BE49-F238E27FC236}">
                <a16:creationId xmlns:a16="http://schemas.microsoft.com/office/drawing/2014/main" id="{31634FD8-A3BA-4997-88C4-425B2C88EE97}"/>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395669" y="1233487"/>
            <a:ext cx="6268453" cy="5644056"/>
          </a:xfrm>
          <a:prstGeom prst="rect">
            <a:avLst/>
          </a:prstGeom>
        </p:spPr>
      </p:pic>
    </p:spTree>
    <p:extLst>
      <p:ext uri="{BB962C8B-B14F-4D97-AF65-F5344CB8AC3E}">
        <p14:creationId xmlns:p14="http://schemas.microsoft.com/office/powerpoint/2010/main" val="3462578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Green Title Slide">
    <p:bg>
      <p:bgPr>
        <a:solidFill>
          <a:srgbClr val="A5CD39"/>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solidFill>
                  <a:srgbClr val="FFFFFF"/>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8" name="Graphic 7">
            <a:extLst>
              <a:ext uri="{FF2B5EF4-FFF2-40B4-BE49-F238E27FC236}">
                <a16:creationId xmlns:a16="http://schemas.microsoft.com/office/drawing/2014/main" id="{26E677A1-2CCB-4F71-8DE3-F159A938B71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591928" y="148223"/>
            <a:ext cx="4458621" cy="1228123"/>
          </a:xfrm>
          <a:prstGeom prst="rect">
            <a:avLst/>
          </a:prstGeom>
        </p:spPr>
      </p:pic>
      <p:pic>
        <p:nvPicPr>
          <p:cNvPr id="10" name="Graphic 9">
            <a:extLst>
              <a:ext uri="{FF2B5EF4-FFF2-40B4-BE49-F238E27FC236}">
                <a16:creationId xmlns:a16="http://schemas.microsoft.com/office/drawing/2014/main" id="{31634FD8-A3BA-4997-88C4-425B2C88EE97}"/>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395669" y="1233487"/>
            <a:ext cx="6268453" cy="5644056"/>
          </a:xfrm>
          <a:prstGeom prst="rect">
            <a:avLst/>
          </a:prstGeom>
        </p:spPr>
      </p:pic>
    </p:spTree>
    <p:extLst>
      <p:ext uri="{BB962C8B-B14F-4D97-AF65-F5344CB8AC3E}">
        <p14:creationId xmlns:p14="http://schemas.microsoft.com/office/powerpoint/2010/main" val="3205365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7_Text Slide Blu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B271C09-FEF5-4DD1-B7CE-4157E417ED07}"/>
              </a:ext>
            </a:extLst>
          </p:cNvPr>
          <p:cNvSpPr/>
          <p:nvPr userDrawn="1"/>
        </p:nvSpPr>
        <p:spPr>
          <a:xfrm>
            <a:off x="1155031" y="505326"/>
            <a:ext cx="7115511" cy="794085"/>
          </a:xfrm>
          <a:prstGeom prst="rect">
            <a:avLst/>
          </a:prstGeom>
          <a:solidFill>
            <a:srgbClr val="1E9CD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8083DDF9-0071-432B-B09C-D965DB5439E6}"/>
              </a:ext>
            </a:extLst>
          </p:cNvPr>
          <p:cNvSpPr/>
          <p:nvPr userDrawn="1"/>
        </p:nvSpPr>
        <p:spPr>
          <a:xfrm>
            <a:off x="489942" y="505326"/>
            <a:ext cx="665089" cy="794085"/>
          </a:xfrm>
          <a:prstGeom prst="rect">
            <a:avLst/>
          </a:prstGeom>
          <a:solidFill>
            <a:srgbClr val="1E9CD7">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1155031" y="691053"/>
            <a:ext cx="7006329" cy="429573"/>
          </a:xfrm>
          <a:solidFill>
            <a:srgbClr val="1E9CD7"/>
          </a:solidFill>
        </p:spPr>
        <p:txBody>
          <a:bodyPr>
            <a:normAutofit/>
          </a:bodyPr>
          <a:lstStyle>
            <a:lvl1pPr>
              <a:defRPr sz="1800">
                <a:solidFill>
                  <a:srgbClr val="FFFFFF"/>
                </a:solidFill>
                <a:latin typeface="Helvetica Neue"/>
                <a:cs typeface="Helvetica Neue"/>
              </a:defRPr>
            </a:lvl1pPr>
          </a:lstStyle>
          <a:p>
            <a:r>
              <a:rPr lang="en-US" dirty="0"/>
              <a:t>Slide Title Here</a:t>
            </a:r>
          </a:p>
        </p:txBody>
      </p:sp>
      <p:sp>
        <p:nvSpPr>
          <p:cNvPr id="10" name="Text Placeholder 9"/>
          <p:cNvSpPr>
            <a:spLocks noGrp="1"/>
          </p:cNvSpPr>
          <p:nvPr>
            <p:ph type="body" sz="quarter" idx="10" hasCustomPrompt="1"/>
          </p:nvPr>
        </p:nvSpPr>
        <p:spPr>
          <a:xfrm>
            <a:off x="1155031" y="1842448"/>
            <a:ext cx="10547027" cy="4121775"/>
          </a:xfrm>
        </p:spPr>
        <p:txBody>
          <a:bodyPr>
            <a:normAutofit/>
          </a:bodyPr>
          <a:lstStyle>
            <a:lvl1pPr marL="0" indent="0">
              <a:buNone/>
              <a:defRPr sz="1600">
                <a:solidFill>
                  <a:schemeClr val="bg1">
                    <a:lumMod val="75000"/>
                  </a:schemeClr>
                </a:solidFill>
              </a:defRPr>
            </a:lvl1pPr>
          </a:lstStyle>
          <a:p>
            <a:r>
              <a:rPr lang="en-US" sz="2000" b="0" kern="1200" dirty="0">
                <a:solidFill>
                  <a:schemeClr val="tx1"/>
                </a:solidFill>
                <a:effectLst/>
                <a:latin typeface="Helvetica Neue"/>
                <a:ea typeface="+mn-ea"/>
                <a:cs typeface="Helvetica Neue"/>
              </a:rPr>
              <a:t>Lorem ipsum dolor sit amet, consectetur adipiscing elit. Fusce tempus, odio nec placerat mattis, risus lacus vehicula est, ac viverra lectus sapien bibendum odio. Donec mollis sem erat, sit amet accumsan tortor accumsan at. Curabitur aliquet dui magna, in fermentum nibh condimentum vel. </a:t>
            </a:r>
            <a:endParaRPr lang="en-US" sz="2000" dirty="0">
              <a:latin typeface="Helvetica Neue"/>
              <a:cs typeface="Helvetica Neue"/>
            </a:endParaRPr>
          </a:p>
        </p:txBody>
      </p:sp>
      <p:cxnSp>
        <p:nvCxnSpPr>
          <p:cNvPr id="7" name="Straight Connector 6">
            <a:extLst>
              <a:ext uri="{FF2B5EF4-FFF2-40B4-BE49-F238E27FC236}">
                <a16:creationId xmlns:a16="http://schemas.microsoft.com/office/drawing/2014/main" id="{E2D234BD-C721-4766-8AE6-2DBD168F67E6}"/>
              </a:ext>
            </a:extLst>
          </p:cNvPr>
          <p:cNvCxnSpPr>
            <a:cxnSpLocks/>
          </p:cNvCxnSpPr>
          <p:nvPr userDrawn="1"/>
        </p:nvCxnSpPr>
        <p:spPr>
          <a:xfrm>
            <a:off x="1148013" y="390525"/>
            <a:ext cx="0" cy="1019175"/>
          </a:xfrm>
          <a:prstGeom prst="line">
            <a:avLst/>
          </a:prstGeom>
          <a:ln>
            <a:solidFill>
              <a:srgbClr val="1E9CD7"/>
            </a:solidFill>
          </a:ln>
          <a:effectLst/>
        </p:spPr>
        <p:style>
          <a:lnRef idx="2">
            <a:schemeClr val="accent1"/>
          </a:lnRef>
          <a:fillRef idx="0">
            <a:schemeClr val="accent1"/>
          </a:fillRef>
          <a:effectRef idx="1">
            <a:schemeClr val="accent1"/>
          </a:effectRef>
          <a:fontRef idx="minor">
            <a:schemeClr val="tx1"/>
          </a:fontRef>
        </p:style>
      </p:cxnSp>
      <p:pic>
        <p:nvPicPr>
          <p:cNvPr id="12" name="Graphic 11">
            <a:extLst>
              <a:ext uri="{FF2B5EF4-FFF2-40B4-BE49-F238E27FC236}">
                <a16:creationId xmlns:a16="http://schemas.microsoft.com/office/drawing/2014/main" id="{B9791D2F-0A81-466E-B242-0C216FBF11E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666088" y="6158017"/>
            <a:ext cx="2035970" cy="559892"/>
          </a:xfrm>
          <a:prstGeom prst="rect">
            <a:avLst/>
          </a:prstGeom>
        </p:spPr>
      </p:pic>
      <p:sp>
        <p:nvSpPr>
          <p:cNvPr id="13" name="TextBox 12">
            <a:extLst>
              <a:ext uri="{FF2B5EF4-FFF2-40B4-BE49-F238E27FC236}">
                <a16:creationId xmlns:a16="http://schemas.microsoft.com/office/drawing/2014/main" id="{A7E41861-01BA-4A27-9B6F-E8EC182A34EC}"/>
              </a:ext>
            </a:extLst>
          </p:cNvPr>
          <p:cNvSpPr txBox="1"/>
          <p:nvPr userDrawn="1"/>
        </p:nvSpPr>
        <p:spPr>
          <a:xfrm>
            <a:off x="489942" y="6253297"/>
            <a:ext cx="2468176" cy="369332"/>
          </a:xfrm>
          <a:prstGeom prst="rect">
            <a:avLst/>
          </a:prstGeom>
          <a:noFill/>
        </p:spPr>
        <p:txBody>
          <a:bodyPr wrap="none" rtlCol="0">
            <a:spAutoFit/>
          </a:bodyPr>
          <a:lstStyle/>
          <a:p>
            <a:r>
              <a:rPr lang="en-US" dirty="0">
                <a:solidFill>
                  <a:srgbClr val="1E9CD7"/>
                </a:solidFill>
                <a:latin typeface="Montserrat Ultra Light" panose="00000300000000000000" pitchFamily="50" charset="0"/>
              </a:rPr>
              <a:t>www.OnePager.com</a:t>
            </a:r>
          </a:p>
        </p:txBody>
      </p:sp>
    </p:spTree>
    <p:extLst>
      <p:ext uri="{BB962C8B-B14F-4D97-AF65-F5344CB8AC3E}">
        <p14:creationId xmlns:p14="http://schemas.microsoft.com/office/powerpoint/2010/main" val="600483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Text Slide Blu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B271C09-FEF5-4DD1-B7CE-4157E417ED07}"/>
              </a:ext>
            </a:extLst>
          </p:cNvPr>
          <p:cNvSpPr/>
          <p:nvPr userDrawn="1"/>
        </p:nvSpPr>
        <p:spPr>
          <a:xfrm>
            <a:off x="1155031" y="505326"/>
            <a:ext cx="7115511" cy="794085"/>
          </a:xfrm>
          <a:prstGeom prst="rect">
            <a:avLst/>
          </a:prstGeom>
          <a:solidFill>
            <a:srgbClr val="1E9CD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8083DDF9-0071-432B-B09C-D965DB5439E6}"/>
              </a:ext>
            </a:extLst>
          </p:cNvPr>
          <p:cNvSpPr/>
          <p:nvPr userDrawn="1"/>
        </p:nvSpPr>
        <p:spPr>
          <a:xfrm>
            <a:off x="489942" y="505326"/>
            <a:ext cx="665089" cy="794085"/>
          </a:xfrm>
          <a:prstGeom prst="rect">
            <a:avLst/>
          </a:prstGeom>
          <a:solidFill>
            <a:srgbClr val="1E9CD7">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1155031" y="691053"/>
            <a:ext cx="7006329" cy="429573"/>
          </a:xfrm>
          <a:solidFill>
            <a:srgbClr val="1E9CD7"/>
          </a:solidFill>
        </p:spPr>
        <p:txBody>
          <a:bodyPr>
            <a:normAutofit/>
          </a:bodyPr>
          <a:lstStyle>
            <a:lvl1pPr>
              <a:defRPr sz="1800">
                <a:solidFill>
                  <a:srgbClr val="FFFFFF"/>
                </a:solidFill>
                <a:latin typeface="Helvetica Neue"/>
                <a:cs typeface="Helvetica Neue"/>
              </a:defRPr>
            </a:lvl1pPr>
          </a:lstStyle>
          <a:p>
            <a:r>
              <a:rPr lang="en-US" dirty="0"/>
              <a:t>Slide Title Here</a:t>
            </a:r>
          </a:p>
        </p:txBody>
      </p:sp>
      <p:cxnSp>
        <p:nvCxnSpPr>
          <p:cNvPr id="7" name="Straight Connector 6">
            <a:extLst>
              <a:ext uri="{FF2B5EF4-FFF2-40B4-BE49-F238E27FC236}">
                <a16:creationId xmlns:a16="http://schemas.microsoft.com/office/drawing/2014/main" id="{E2D234BD-C721-4766-8AE6-2DBD168F67E6}"/>
              </a:ext>
            </a:extLst>
          </p:cNvPr>
          <p:cNvCxnSpPr>
            <a:cxnSpLocks/>
          </p:cNvCxnSpPr>
          <p:nvPr userDrawn="1"/>
        </p:nvCxnSpPr>
        <p:spPr>
          <a:xfrm>
            <a:off x="1148013" y="390525"/>
            <a:ext cx="0" cy="1019175"/>
          </a:xfrm>
          <a:prstGeom prst="line">
            <a:avLst/>
          </a:prstGeom>
          <a:ln>
            <a:solidFill>
              <a:srgbClr val="1E9CD7"/>
            </a:solidFill>
          </a:ln>
          <a:effectLst/>
        </p:spPr>
        <p:style>
          <a:lnRef idx="2">
            <a:schemeClr val="accent1"/>
          </a:lnRef>
          <a:fillRef idx="0">
            <a:schemeClr val="accent1"/>
          </a:fillRef>
          <a:effectRef idx="1">
            <a:schemeClr val="accent1"/>
          </a:effectRef>
          <a:fontRef idx="minor">
            <a:schemeClr val="tx1"/>
          </a:fontRef>
        </p:style>
      </p:cxnSp>
      <p:pic>
        <p:nvPicPr>
          <p:cNvPr id="12" name="Graphic 11">
            <a:extLst>
              <a:ext uri="{FF2B5EF4-FFF2-40B4-BE49-F238E27FC236}">
                <a16:creationId xmlns:a16="http://schemas.microsoft.com/office/drawing/2014/main" id="{B9791D2F-0A81-466E-B242-0C216FBF11E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666088" y="6158017"/>
            <a:ext cx="2035970" cy="559892"/>
          </a:xfrm>
          <a:prstGeom prst="rect">
            <a:avLst/>
          </a:prstGeom>
        </p:spPr>
      </p:pic>
      <p:sp>
        <p:nvSpPr>
          <p:cNvPr id="13" name="TextBox 12">
            <a:extLst>
              <a:ext uri="{FF2B5EF4-FFF2-40B4-BE49-F238E27FC236}">
                <a16:creationId xmlns:a16="http://schemas.microsoft.com/office/drawing/2014/main" id="{A7E41861-01BA-4A27-9B6F-E8EC182A34EC}"/>
              </a:ext>
            </a:extLst>
          </p:cNvPr>
          <p:cNvSpPr txBox="1"/>
          <p:nvPr userDrawn="1"/>
        </p:nvSpPr>
        <p:spPr>
          <a:xfrm>
            <a:off x="489942" y="6253297"/>
            <a:ext cx="2468176" cy="369332"/>
          </a:xfrm>
          <a:prstGeom prst="rect">
            <a:avLst/>
          </a:prstGeom>
          <a:noFill/>
        </p:spPr>
        <p:txBody>
          <a:bodyPr wrap="none" rtlCol="0">
            <a:spAutoFit/>
          </a:bodyPr>
          <a:lstStyle/>
          <a:p>
            <a:r>
              <a:rPr lang="en-US" dirty="0">
                <a:solidFill>
                  <a:srgbClr val="1E9CD7"/>
                </a:solidFill>
                <a:latin typeface="Montserrat Ultra Light" panose="00000300000000000000" pitchFamily="50" charset="0"/>
              </a:rPr>
              <a:t>www.OnePager.com</a:t>
            </a:r>
          </a:p>
        </p:txBody>
      </p:sp>
      <p:sp>
        <p:nvSpPr>
          <p:cNvPr id="9" name="Content Placeholder 4">
            <a:extLst>
              <a:ext uri="{FF2B5EF4-FFF2-40B4-BE49-F238E27FC236}">
                <a16:creationId xmlns:a16="http://schemas.microsoft.com/office/drawing/2014/main" id="{EDD8028F-3E0D-4758-96C5-D65A95404D72}"/>
              </a:ext>
            </a:extLst>
          </p:cNvPr>
          <p:cNvSpPr>
            <a:spLocks noGrp="1"/>
          </p:cNvSpPr>
          <p:nvPr>
            <p:ph sz="quarter" idx="10" hasCustomPrompt="1"/>
          </p:nvPr>
        </p:nvSpPr>
        <p:spPr>
          <a:xfrm>
            <a:off x="1155031" y="1895475"/>
            <a:ext cx="10547027" cy="4068748"/>
          </a:xfrm>
        </p:spPr>
        <p:txBody>
          <a:bodyPr/>
          <a:lstStyle>
            <a:lvl1pPr>
              <a:defRPr baseline="0">
                <a:solidFill>
                  <a:srgbClr val="7F7F7F"/>
                </a:solidFill>
                <a:latin typeface="Helvetica Neue"/>
                <a:cs typeface="Helvetica Neue"/>
              </a:defRPr>
            </a:lvl1pPr>
            <a:lvl2pPr>
              <a:defRPr>
                <a:solidFill>
                  <a:srgbClr val="7F7F7F"/>
                </a:solidFill>
                <a:latin typeface="Helvetica Neue"/>
                <a:cs typeface="Helvetica Neue"/>
              </a:defRPr>
            </a:lvl2pPr>
            <a:lvl3pPr>
              <a:defRPr>
                <a:solidFill>
                  <a:srgbClr val="7F7F7F"/>
                </a:solidFill>
                <a:latin typeface="Helvetica Neue"/>
                <a:cs typeface="Helvetica Neue"/>
              </a:defRPr>
            </a:lvl3pPr>
            <a:lvl4pPr>
              <a:defRPr>
                <a:solidFill>
                  <a:srgbClr val="7F7F7F"/>
                </a:solidFill>
                <a:latin typeface="Helvetica Neue"/>
                <a:cs typeface="Helvetica Neue"/>
              </a:defRPr>
            </a:lvl4pPr>
            <a:lvl5pPr>
              <a:defRPr>
                <a:solidFill>
                  <a:srgbClr val="7F7F7F"/>
                </a:solidFill>
                <a:latin typeface="Helvetica Neue"/>
                <a:cs typeface="Helvetica Neue"/>
              </a:defRPr>
            </a:lvl5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13383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9_Text Slide Blu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B271C09-FEF5-4DD1-B7CE-4157E417ED07}"/>
              </a:ext>
            </a:extLst>
          </p:cNvPr>
          <p:cNvSpPr/>
          <p:nvPr userDrawn="1"/>
        </p:nvSpPr>
        <p:spPr>
          <a:xfrm>
            <a:off x="1155031" y="505326"/>
            <a:ext cx="7115511" cy="794085"/>
          </a:xfrm>
          <a:prstGeom prst="rect">
            <a:avLst/>
          </a:prstGeom>
          <a:solidFill>
            <a:srgbClr val="1E9CD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8083DDF9-0071-432B-B09C-D965DB5439E6}"/>
              </a:ext>
            </a:extLst>
          </p:cNvPr>
          <p:cNvSpPr/>
          <p:nvPr userDrawn="1"/>
        </p:nvSpPr>
        <p:spPr>
          <a:xfrm>
            <a:off x="489942" y="505326"/>
            <a:ext cx="665089" cy="794085"/>
          </a:xfrm>
          <a:prstGeom prst="rect">
            <a:avLst/>
          </a:prstGeom>
          <a:solidFill>
            <a:srgbClr val="1E9CD7">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1155031" y="691053"/>
            <a:ext cx="7006329" cy="429573"/>
          </a:xfrm>
        </p:spPr>
        <p:txBody>
          <a:bodyPr>
            <a:normAutofit/>
          </a:bodyPr>
          <a:lstStyle>
            <a:lvl1pPr>
              <a:defRPr sz="1800">
                <a:solidFill>
                  <a:srgbClr val="FFFFFF"/>
                </a:solidFill>
                <a:latin typeface="Helvetica Neue"/>
                <a:cs typeface="Helvetica Neue"/>
              </a:defRPr>
            </a:lvl1pPr>
          </a:lstStyle>
          <a:p>
            <a:r>
              <a:rPr lang="en-US" dirty="0"/>
              <a:t>Slide Title Here</a:t>
            </a:r>
          </a:p>
        </p:txBody>
      </p:sp>
      <p:cxnSp>
        <p:nvCxnSpPr>
          <p:cNvPr id="7" name="Straight Connector 6">
            <a:extLst>
              <a:ext uri="{FF2B5EF4-FFF2-40B4-BE49-F238E27FC236}">
                <a16:creationId xmlns:a16="http://schemas.microsoft.com/office/drawing/2014/main" id="{E2D234BD-C721-4766-8AE6-2DBD168F67E6}"/>
              </a:ext>
            </a:extLst>
          </p:cNvPr>
          <p:cNvCxnSpPr>
            <a:cxnSpLocks/>
          </p:cNvCxnSpPr>
          <p:nvPr userDrawn="1"/>
        </p:nvCxnSpPr>
        <p:spPr>
          <a:xfrm>
            <a:off x="1148013" y="390525"/>
            <a:ext cx="0" cy="1019175"/>
          </a:xfrm>
          <a:prstGeom prst="line">
            <a:avLst/>
          </a:prstGeom>
          <a:ln>
            <a:solidFill>
              <a:srgbClr val="1E9CD7"/>
            </a:solidFill>
          </a:ln>
          <a:effectLst/>
        </p:spPr>
        <p:style>
          <a:lnRef idx="2">
            <a:schemeClr val="accent1"/>
          </a:lnRef>
          <a:fillRef idx="0">
            <a:schemeClr val="accent1"/>
          </a:fillRef>
          <a:effectRef idx="1">
            <a:schemeClr val="accent1"/>
          </a:effectRef>
          <a:fontRef idx="minor">
            <a:schemeClr val="tx1"/>
          </a:fontRef>
        </p:style>
      </p:cxnSp>
      <p:pic>
        <p:nvPicPr>
          <p:cNvPr id="12" name="Graphic 11">
            <a:extLst>
              <a:ext uri="{FF2B5EF4-FFF2-40B4-BE49-F238E27FC236}">
                <a16:creationId xmlns:a16="http://schemas.microsoft.com/office/drawing/2014/main" id="{B9791D2F-0A81-466E-B242-0C216FBF11E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666088" y="6158017"/>
            <a:ext cx="2035970" cy="559892"/>
          </a:xfrm>
          <a:prstGeom prst="rect">
            <a:avLst/>
          </a:prstGeom>
        </p:spPr>
      </p:pic>
      <p:sp>
        <p:nvSpPr>
          <p:cNvPr id="13" name="TextBox 12">
            <a:extLst>
              <a:ext uri="{FF2B5EF4-FFF2-40B4-BE49-F238E27FC236}">
                <a16:creationId xmlns:a16="http://schemas.microsoft.com/office/drawing/2014/main" id="{A7E41861-01BA-4A27-9B6F-E8EC182A34EC}"/>
              </a:ext>
            </a:extLst>
          </p:cNvPr>
          <p:cNvSpPr txBox="1"/>
          <p:nvPr userDrawn="1"/>
        </p:nvSpPr>
        <p:spPr>
          <a:xfrm>
            <a:off x="489942" y="6253297"/>
            <a:ext cx="2468176" cy="369332"/>
          </a:xfrm>
          <a:prstGeom prst="rect">
            <a:avLst/>
          </a:prstGeom>
          <a:noFill/>
        </p:spPr>
        <p:txBody>
          <a:bodyPr wrap="none" rtlCol="0">
            <a:spAutoFit/>
          </a:bodyPr>
          <a:lstStyle/>
          <a:p>
            <a:r>
              <a:rPr lang="en-US" dirty="0">
                <a:solidFill>
                  <a:srgbClr val="1E9CD7"/>
                </a:solidFill>
                <a:latin typeface="Montserrat Ultra Light" panose="00000300000000000000" pitchFamily="50" charset="0"/>
              </a:rPr>
              <a:t>www.OnePager.com</a:t>
            </a:r>
          </a:p>
        </p:txBody>
      </p:sp>
      <p:sp>
        <p:nvSpPr>
          <p:cNvPr id="8" name="Picture Placeholder 6">
            <a:extLst>
              <a:ext uri="{FF2B5EF4-FFF2-40B4-BE49-F238E27FC236}">
                <a16:creationId xmlns:a16="http://schemas.microsoft.com/office/drawing/2014/main" id="{C1AEB46C-D8BF-4C53-B7BA-2330C3550F62}"/>
              </a:ext>
            </a:extLst>
          </p:cNvPr>
          <p:cNvSpPr>
            <a:spLocks noGrp="1"/>
          </p:cNvSpPr>
          <p:nvPr>
            <p:ph type="pic" sz="quarter" idx="10"/>
          </p:nvPr>
        </p:nvSpPr>
        <p:spPr>
          <a:xfrm>
            <a:off x="1148012" y="1914524"/>
            <a:ext cx="10554041" cy="3926717"/>
          </a:xfrm>
        </p:spPr>
        <p:txBody>
          <a:bodyPr/>
          <a:lstStyle>
            <a:lvl1pPr>
              <a:defRPr>
                <a:solidFill>
                  <a:srgbClr val="7F7F7F"/>
                </a:solidFill>
                <a:latin typeface="Helvetica Neue"/>
                <a:cs typeface="Helvetica Neue"/>
              </a:defRPr>
            </a:lvl1pPr>
          </a:lstStyle>
          <a:p>
            <a:endParaRPr lang="en-US" dirty="0"/>
          </a:p>
        </p:txBody>
      </p:sp>
    </p:spTree>
    <p:extLst>
      <p:ext uri="{BB962C8B-B14F-4D97-AF65-F5344CB8AC3E}">
        <p14:creationId xmlns:p14="http://schemas.microsoft.com/office/powerpoint/2010/main" val="3053793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0_Text Slide Blu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B271C09-FEF5-4DD1-B7CE-4157E417ED07}"/>
              </a:ext>
            </a:extLst>
          </p:cNvPr>
          <p:cNvSpPr/>
          <p:nvPr userDrawn="1"/>
        </p:nvSpPr>
        <p:spPr>
          <a:xfrm>
            <a:off x="1155031" y="505326"/>
            <a:ext cx="7115511" cy="794085"/>
          </a:xfrm>
          <a:prstGeom prst="rect">
            <a:avLst/>
          </a:prstGeom>
          <a:solidFill>
            <a:srgbClr val="1E9CD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8083DDF9-0071-432B-B09C-D965DB5439E6}"/>
              </a:ext>
            </a:extLst>
          </p:cNvPr>
          <p:cNvSpPr/>
          <p:nvPr userDrawn="1"/>
        </p:nvSpPr>
        <p:spPr>
          <a:xfrm>
            <a:off x="489942" y="505326"/>
            <a:ext cx="665089" cy="794085"/>
          </a:xfrm>
          <a:prstGeom prst="rect">
            <a:avLst/>
          </a:prstGeom>
          <a:solidFill>
            <a:srgbClr val="1E9CD7">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1155031" y="691053"/>
            <a:ext cx="7006329" cy="429573"/>
          </a:xfrm>
        </p:spPr>
        <p:txBody>
          <a:bodyPr>
            <a:normAutofit/>
          </a:bodyPr>
          <a:lstStyle>
            <a:lvl1pPr>
              <a:defRPr sz="1800">
                <a:solidFill>
                  <a:srgbClr val="FFFFFF"/>
                </a:solidFill>
                <a:latin typeface="Helvetica Neue"/>
                <a:cs typeface="Helvetica Neue"/>
              </a:defRPr>
            </a:lvl1pPr>
          </a:lstStyle>
          <a:p>
            <a:r>
              <a:rPr lang="en-US" dirty="0"/>
              <a:t>Slide Title Here</a:t>
            </a:r>
          </a:p>
        </p:txBody>
      </p:sp>
      <p:cxnSp>
        <p:nvCxnSpPr>
          <p:cNvPr id="7" name="Straight Connector 6">
            <a:extLst>
              <a:ext uri="{FF2B5EF4-FFF2-40B4-BE49-F238E27FC236}">
                <a16:creationId xmlns:a16="http://schemas.microsoft.com/office/drawing/2014/main" id="{E2D234BD-C721-4766-8AE6-2DBD168F67E6}"/>
              </a:ext>
            </a:extLst>
          </p:cNvPr>
          <p:cNvCxnSpPr>
            <a:cxnSpLocks/>
          </p:cNvCxnSpPr>
          <p:nvPr userDrawn="1"/>
        </p:nvCxnSpPr>
        <p:spPr>
          <a:xfrm>
            <a:off x="1148013" y="390525"/>
            <a:ext cx="0" cy="1019175"/>
          </a:xfrm>
          <a:prstGeom prst="line">
            <a:avLst/>
          </a:prstGeom>
          <a:ln>
            <a:solidFill>
              <a:srgbClr val="1E9CD7"/>
            </a:solidFill>
          </a:ln>
          <a:effectLst/>
        </p:spPr>
        <p:style>
          <a:lnRef idx="2">
            <a:schemeClr val="accent1"/>
          </a:lnRef>
          <a:fillRef idx="0">
            <a:schemeClr val="accent1"/>
          </a:fillRef>
          <a:effectRef idx="1">
            <a:schemeClr val="accent1"/>
          </a:effectRef>
          <a:fontRef idx="minor">
            <a:schemeClr val="tx1"/>
          </a:fontRef>
        </p:style>
      </p:cxnSp>
      <p:pic>
        <p:nvPicPr>
          <p:cNvPr id="12" name="Graphic 11">
            <a:extLst>
              <a:ext uri="{FF2B5EF4-FFF2-40B4-BE49-F238E27FC236}">
                <a16:creationId xmlns:a16="http://schemas.microsoft.com/office/drawing/2014/main" id="{B9791D2F-0A81-466E-B242-0C216FBF11E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666088" y="6158017"/>
            <a:ext cx="2035970" cy="559892"/>
          </a:xfrm>
          <a:prstGeom prst="rect">
            <a:avLst/>
          </a:prstGeom>
        </p:spPr>
      </p:pic>
      <p:sp>
        <p:nvSpPr>
          <p:cNvPr id="13" name="TextBox 12">
            <a:extLst>
              <a:ext uri="{FF2B5EF4-FFF2-40B4-BE49-F238E27FC236}">
                <a16:creationId xmlns:a16="http://schemas.microsoft.com/office/drawing/2014/main" id="{A7E41861-01BA-4A27-9B6F-E8EC182A34EC}"/>
              </a:ext>
            </a:extLst>
          </p:cNvPr>
          <p:cNvSpPr txBox="1"/>
          <p:nvPr userDrawn="1"/>
        </p:nvSpPr>
        <p:spPr>
          <a:xfrm>
            <a:off x="489942" y="6253297"/>
            <a:ext cx="2468176" cy="369332"/>
          </a:xfrm>
          <a:prstGeom prst="rect">
            <a:avLst/>
          </a:prstGeom>
          <a:noFill/>
        </p:spPr>
        <p:txBody>
          <a:bodyPr wrap="none" rtlCol="0">
            <a:spAutoFit/>
          </a:bodyPr>
          <a:lstStyle/>
          <a:p>
            <a:r>
              <a:rPr lang="en-US" dirty="0">
                <a:solidFill>
                  <a:srgbClr val="1E9CD7"/>
                </a:solidFill>
                <a:latin typeface="Montserrat Ultra Light" panose="00000300000000000000" pitchFamily="50" charset="0"/>
              </a:rPr>
              <a:t>www.OnePager.com</a:t>
            </a:r>
          </a:p>
        </p:txBody>
      </p:sp>
      <p:sp>
        <p:nvSpPr>
          <p:cNvPr id="8" name="Content Placeholder 6">
            <a:extLst>
              <a:ext uri="{FF2B5EF4-FFF2-40B4-BE49-F238E27FC236}">
                <a16:creationId xmlns:a16="http://schemas.microsoft.com/office/drawing/2014/main" id="{FFE0BFF0-03A8-43EB-ADDE-B2283E003B43}"/>
              </a:ext>
            </a:extLst>
          </p:cNvPr>
          <p:cNvSpPr>
            <a:spLocks noGrp="1"/>
          </p:cNvSpPr>
          <p:nvPr>
            <p:ph sz="quarter" idx="10"/>
          </p:nvPr>
        </p:nvSpPr>
        <p:spPr>
          <a:xfrm>
            <a:off x="1155031" y="1662263"/>
            <a:ext cx="4940969" cy="4301960"/>
          </a:xfrm>
        </p:spPr>
        <p:txBody>
          <a:bodyPr/>
          <a:lstStyle>
            <a:lvl1pPr>
              <a:defRPr>
                <a:solidFill>
                  <a:srgbClr val="7F7F7F"/>
                </a:solidFill>
                <a:latin typeface="Helvetica Neue"/>
                <a:cs typeface="Helvetica Neue"/>
              </a:defRPr>
            </a:lvl1pPr>
            <a:lvl2pPr>
              <a:defRPr>
                <a:solidFill>
                  <a:srgbClr val="7F7F7F"/>
                </a:solidFill>
                <a:latin typeface="Helvetica Neue"/>
                <a:cs typeface="Helvetica Neue"/>
              </a:defRPr>
            </a:lvl2pPr>
            <a:lvl3pPr>
              <a:defRPr>
                <a:solidFill>
                  <a:srgbClr val="7F7F7F"/>
                </a:solidFill>
                <a:latin typeface="Helvetica Neue"/>
                <a:cs typeface="Helvetica Neue"/>
              </a:defRPr>
            </a:lvl3pPr>
            <a:lvl4pPr>
              <a:defRPr>
                <a:solidFill>
                  <a:srgbClr val="7F7F7F"/>
                </a:solidFill>
                <a:latin typeface="Helvetica Neue"/>
                <a:cs typeface="Helvetica Neue"/>
              </a:defRPr>
            </a:lvl4pPr>
            <a:lvl5pPr>
              <a:defRPr>
                <a:solidFill>
                  <a:srgbClr val="7F7F7F"/>
                </a:solidFill>
                <a:latin typeface="Helvetica Neue"/>
                <a:cs typeface="Helvetica Neu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6">
            <a:extLst>
              <a:ext uri="{FF2B5EF4-FFF2-40B4-BE49-F238E27FC236}">
                <a16:creationId xmlns:a16="http://schemas.microsoft.com/office/drawing/2014/main" id="{8A7617A8-C861-4FDD-AE38-5CBD64538432}"/>
              </a:ext>
            </a:extLst>
          </p:cNvPr>
          <p:cNvSpPr>
            <a:spLocks noGrp="1"/>
          </p:cNvSpPr>
          <p:nvPr>
            <p:ph sz="quarter" idx="11"/>
          </p:nvPr>
        </p:nvSpPr>
        <p:spPr>
          <a:xfrm>
            <a:off x="6761089" y="1662263"/>
            <a:ext cx="4940969" cy="4301960"/>
          </a:xfrm>
        </p:spPr>
        <p:txBody>
          <a:bodyPr/>
          <a:lstStyle>
            <a:lvl1pPr>
              <a:defRPr>
                <a:solidFill>
                  <a:srgbClr val="7F7F7F"/>
                </a:solidFill>
                <a:latin typeface="Helvetica Neue"/>
                <a:cs typeface="Helvetica Neue"/>
              </a:defRPr>
            </a:lvl1pPr>
            <a:lvl2pPr>
              <a:defRPr>
                <a:solidFill>
                  <a:srgbClr val="7F7F7F"/>
                </a:solidFill>
                <a:latin typeface="Helvetica Neue"/>
                <a:cs typeface="Helvetica Neue"/>
              </a:defRPr>
            </a:lvl2pPr>
            <a:lvl3pPr>
              <a:defRPr>
                <a:solidFill>
                  <a:srgbClr val="7F7F7F"/>
                </a:solidFill>
                <a:latin typeface="Helvetica Neue"/>
                <a:cs typeface="Helvetica Neue"/>
              </a:defRPr>
            </a:lvl3pPr>
            <a:lvl4pPr>
              <a:defRPr>
                <a:solidFill>
                  <a:srgbClr val="7F7F7F"/>
                </a:solidFill>
                <a:latin typeface="Helvetica Neue"/>
                <a:cs typeface="Helvetica Neue"/>
              </a:defRPr>
            </a:lvl4pPr>
            <a:lvl5pPr>
              <a:defRPr>
                <a:solidFill>
                  <a:srgbClr val="7F7F7F"/>
                </a:solidFill>
                <a:latin typeface="Helvetica Neue"/>
                <a:cs typeface="Helvetica Neu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31228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1_Text Slide Blu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B271C09-FEF5-4DD1-B7CE-4157E417ED07}"/>
              </a:ext>
            </a:extLst>
          </p:cNvPr>
          <p:cNvSpPr/>
          <p:nvPr userDrawn="1"/>
        </p:nvSpPr>
        <p:spPr>
          <a:xfrm>
            <a:off x="1155031" y="505326"/>
            <a:ext cx="7115511" cy="794085"/>
          </a:xfrm>
          <a:prstGeom prst="rect">
            <a:avLst/>
          </a:prstGeom>
          <a:solidFill>
            <a:srgbClr val="1E9CD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8083DDF9-0071-432B-B09C-D965DB5439E6}"/>
              </a:ext>
            </a:extLst>
          </p:cNvPr>
          <p:cNvSpPr/>
          <p:nvPr userDrawn="1"/>
        </p:nvSpPr>
        <p:spPr>
          <a:xfrm>
            <a:off x="489942" y="505326"/>
            <a:ext cx="665089" cy="794085"/>
          </a:xfrm>
          <a:prstGeom prst="rect">
            <a:avLst/>
          </a:prstGeom>
          <a:solidFill>
            <a:srgbClr val="1E9CD7">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1155031" y="691053"/>
            <a:ext cx="7006329" cy="429573"/>
          </a:xfrm>
        </p:spPr>
        <p:txBody>
          <a:bodyPr>
            <a:normAutofit/>
          </a:bodyPr>
          <a:lstStyle>
            <a:lvl1pPr>
              <a:defRPr sz="1800">
                <a:solidFill>
                  <a:srgbClr val="FFFFFF"/>
                </a:solidFill>
                <a:latin typeface="Helvetica Neue"/>
                <a:cs typeface="Helvetica Neue"/>
              </a:defRPr>
            </a:lvl1pPr>
          </a:lstStyle>
          <a:p>
            <a:r>
              <a:rPr lang="en-US" dirty="0"/>
              <a:t>Slide Title Here</a:t>
            </a:r>
          </a:p>
        </p:txBody>
      </p:sp>
      <p:cxnSp>
        <p:nvCxnSpPr>
          <p:cNvPr id="7" name="Straight Connector 6">
            <a:extLst>
              <a:ext uri="{FF2B5EF4-FFF2-40B4-BE49-F238E27FC236}">
                <a16:creationId xmlns:a16="http://schemas.microsoft.com/office/drawing/2014/main" id="{E2D234BD-C721-4766-8AE6-2DBD168F67E6}"/>
              </a:ext>
            </a:extLst>
          </p:cNvPr>
          <p:cNvCxnSpPr>
            <a:cxnSpLocks/>
          </p:cNvCxnSpPr>
          <p:nvPr userDrawn="1"/>
        </p:nvCxnSpPr>
        <p:spPr>
          <a:xfrm>
            <a:off x="1148013" y="390525"/>
            <a:ext cx="0" cy="1019175"/>
          </a:xfrm>
          <a:prstGeom prst="line">
            <a:avLst/>
          </a:prstGeom>
          <a:ln>
            <a:solidFill>
              <a:srgbClr val="1E9CD7"/>
            </a:solidFill>
          </a:ln>
          <a:effectLst/>
        </p:spPr>
        <p:style>
          <a:lnRef idx="2">
            <a:schemeClr val="accent1"/>
          </a:lnRef>
          <a:fillRef idx="0">
            <a:schemeClr val="accent1"/>
          </a:fillRef>
          <a:effectRef idx="1">
            <a:schemeClr val="accent1"/>
          </a:effectRef>
          <a:fontRef idx="minor">
            <a:schemeClr val="tx1"/>
          </a:fontRef>
        </p:style>
      </p:cxnSp>
      <p:pic>
        <p:nvPicPr>
          <p:cNvPr id="12" name="Graphic 11">
            <a:extLst>
              <a:ext uri="{FF2B5EF4-FFF2-40B4-BE49-F238E27FC236}">
                <a16:creationId xmlns:a16="http://schemas.microsoft.com/office/drawing/2014/main" id="{B9791D2F-0A81-466E-B242-0C216FBF11E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666088" y="6158017"/>
            <a:ext cx="2035970" cy="559892"/>
          </a:xfrm>
          <a:prstGeom prst="rect">
            <a:avLst/>
          </a:prstGeom>
        </p:spPr>
      </p:pic>
      <p:sp>
        <p:nvSpPr>
          <p:cNvPr id="13" name="TextBox 12">
            <a:extLst>
              <a:ext uri="{FF2B5EF4-FFF2-40B4-BE49-F238E27FC236}">
                <a16:creationId xmlns:a16="http://schemas.microsoft.com/office/drawing/2014/main" id="{A7E41861-01BA-4A27-9B6F-E8EC182A34EC}"/>
              </a:ext>
            </a:extLst>
          </p:cNvPr>
          <p:cNvSpPr txBox="1"/>
          <p:nvPr userDrawn="1"/>
        </p:nvSpPr>
        <p:spPr>
          <a:xfrm>
            <a:off x="489942" y="6253297"/>
            <a:ext cx="2468176" cy="369332"/>
          </a:xfrm>
          <a:prstGeom prst="rect">
            <a:avLst/>
          </a:prstGeom>
          <a:noFill/>
        </p:spPr>
        <p:txBody>
          <a:bodyPr wrap="none" rtlCol="0">
            <a:spAutoFit/>
          </a:bodyPr>
          <a:lstStyle/>
          <a:p>
            <a:r>
              <a:rPr lang="en-US" dirty="0">
                <a:solidFill>
                  <a:srgbClr val="1E9CD7"/>
                </a:solidFill>
                <a:latin typeface="Montserrat Ultra Light" panose="00000300000000000000" pitchFamily="50" charset="0"/>
              </a:rPr>
              <a:t>www.OnePager.com</a:t>
            </a:r>
          </a:p>
        </p:txBody>
      </p:sp>
      <p:sp>
        <p:nvSpPr>
          <p:cNvPr id="8" name="Picture Placeholder 3">
            <a:extLst>
              <a:ext uri="{FF2B5EF4-FFF2-40B4-BE49-F238E27FC236}">
                <a16:creationId xmlns:a16="http://schemas.microsoft.com/office/drawing/2014/main" id="{1DC3DF1A-EF8E-416D-91D5-1F822CDBB0C7}"/>
              </a:ext>
            </a:extLst>
          </p:cNvPr>
          <p:cNvSpPr>
            <a:spLocks noGrp="1"/>
          </p:cNvSpPr>
          <p:nvPr>
            <p:ph type="pic" sz="quarter" idx="10"/>
          </p:nvPr>
        </p:nvSpPr>
        <p:spPr>
          <a:xfrm>
            <a:off x="1148013" y="1849034"/>
            <a:ext cx="4445000" cy="3846916"/>
          </a:xfrm>
        </p:spPr>
        <p:txBody>
          <a:bodyPr/>
          <a:lstStyle>
            <a:lvl1pPr>
              <a:defRPr>
                <a:solidFill>
                  <a:srgbClr val="7F7F7F"/>
                </a:solidFill>
                <a:latin typeface="Helvetica Neue"/>
                <a:cs typeface="Helvetica Neue"/>
              </a:defRPr>
            </a:lvl1pPr>
          </a:lstStyle>
          <a:p>
            <a:endParaRPr lang="en-US"/>
          </a:p>
        </p:txBody>
      </p:sp>
      <p:sp>
        <p:nvSpPr>
          <p:cNvPr id="9" name="Picture Placeholder 6">
            <a:extLst>
              <a:ext uri="{FF2B5EF4-FFF2-40B4-BE49-F238E27FC236}">
                <a16:creationId xmlns:a16="http://schemas.microsoft.com/office/drawing/2014/main" id="{FBEE1D23-B208-4B5B-BE61-3464EEBA651E}"/>
              </a:ext>
            </a:extLst>
          </p:cNvPr>
          <p:cNvSpPr>
            <a:spLocks noGrp="1"/>
          </p:cNvSpPr>
          <p:nvPr>
            <p:ph type="pic" sz="quarter" idx="11"/>
          </p:nvPr>
        </p:nvSpPr>
        <p:spPr>
          <a:xfrm>
            <a:off x="7295158" y="1849034"/>
            <a:ext cx="4406900" cy="3846916"/>
          </a:xfrm>
        </p:spPr>
        <p:txBody>
          <a:bodyPr/>
          <a:lstStyle>
            <a:lvl1pPr>
              <a:defRPr>
                <a:solidFill>
                  <a:srgbClr val="7F7F7F"/>
                </a:solidFill>
                <a:latin typeface="Helvetica Neue"/>
                <a:cs typeface="Helvetica Neue"/>
              </a:defRPr>
            </a:lvl1pPr>
          </a:lstStyle>
          <a:p>
            <a:endParaRPr lang="en-US" dirty="0"/>
          </a:p>
        </p:txBody>
      </p:sp>
    </p:spTree>
    <p:extLst>
      <p:ext uri="{BB962C8B-B14F-4D97-AF65-F5344CB8AC3E}">
        <p14:creationId xmlns:p14="http://schemas.microsoft.com/office/powerpoint/2010/main" val="993595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510534-A131-4843-94E5-5B5DB5F7E630}" type="datetimeFigureOut">
              <a:rPr lang="en-US" smtClean="0"/>
              <a:t>8/16/2023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6D9198-0152-364C-81C5-ED784A143B48}" type="slidenum">
              <a:rPr lang="en-US" smtClean="0"/>
              <a:t>‹#›</a:t>
            </a:fld>
            <a:endParaRPr lang="en-US"/>
          </a:p>
        </p:txBody>
      </p:sp>
    </p:spTree>
    <p:extLst>
      <p:ext uri="{BB962C8B-B14F-4D97-AF65-F5344CB8AC3E}">
        <p14:creationId xmlns:p14="http://schemas.microsoft.com/office/powerpoint/2010/main" val="61944048"/>
      </p:ext>
    </p:extLst>
  </p:cSld>
  <p:clrMap bg1="lt1" tx1="dk1" bg2="lt2" tx2="dk2" accent1="accent1" accent2="accent2" accent3="accent3" accent4="accent4" accent5="accent5" accent6="accent6" hlink="hlink" folHlink="folHlink"/>
  <p:sldLayoutIdLst>
    <p:sldLayoutId id="2147483684" r:id="rId1"/>
    <p:sldLayoutId id="2147483649" r:id="rId2"/>
    <p:sldLayoutId id="2147483682" r:id="rId3"/>
    <p:sldLayoutId id="2147483683"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 id="2147483703" r:id="rId17"/>
    <p:sldLayoutId id="2147483704" r:id="rId18"/>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www.onepager.com/products/trial.php?utm_source=MPUG&amp;utm_campaign=vendorshowcaseppt" TargetMode="External"/><Relationship Id="rId2" Type="http://schemas.openxmlformats.org/officeDocument/2006/relationships/hyperlink" Target="https://www.onepager.com/products/onepager.php?utm_source=mpug&amp;utm_campaign=vendorshowcaseppt" TargetMode="External"/><Relationship Id="rId1" Type="http://schemas.openxmlformats.org/officeDocument/2006/relationships/slideLayout" Target="../slideLayouts/slideLayout6.xml"/><Relationship Id="rId4" Type="http://schemas.openxmlformats.org/officeDocument/2006/relationships/hyperlink" Target="mailto:sales@onepager.com?subject=OnePager%20Inquiry%20from%20MPUG%20Webinar"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5.xml"/><Relationship Id="rId5" Type="http://schemas.openxmlformats.org/officeDocument/2006/relationships/image" Target="../media/image10.emf"/><Relationship Id="rId4" Type="http://schemas.openxmlformats.org/officeDocument/2006/relationships/image" Target="../media/image9.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AFE46-FA8B-42B9-A63B-9F2742635609}"/>
              </a:ext>
            </a:extLst>
          </p:cNvPr>
          <p:cNvSpPr>
            <a:spLocks noGrp="1"/>
          </p:cNvSpPr>
          <p:nvPr>
            <p:ph type="ctrTitle"/>
          </p:nvPr>
        </p:nvSpPr>
        <p:spPr>
          <a:xfrm>
            <a:off x="798990" y="2778496"/>
            <a:ext cx="10363200" cy="1470025"/>
          </a:xfrm>
        </p:spPr>
        <p:txBody>
          <a:bodyPr>
            <a:noAutofit/>
          </a:bodyPr>
          <a:lstStyle/>
          <a:p>
            <a:r>
              <a:rPr lang="en-US" sz="4800" dirty="0"/>
              <a:t>OnePager Timelines and Gantt Charts</a:t>
            </a:r>
            <a:br>
              <a:rPr lang="en-US" sz="4000" dirty="0"/>
            </a:br>
            <a:r>
              <a:rPr lang="en-US" sz="2000" dirty="0"/>
              <a:t>from Microsoft Project, Project Online, and Project Server</a:t>
            </a:r>
          </a:p>
        </p:txBody>
      </p:sp>
    </p:spTree>
    <p:extLst>
      <p:ext uri="{BB962C8B-B14F-4D97-AF65-F5344CB8AC3E}">
        <p14:creationId xmlns:p14="http://schemas.microsoft.com/office/powerpoint/2010/main" val="27207367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10825-B507-4AD6-997B-955C7B895255}"/>
              </a:ext>
            </a:extLst>
          </p:cNvPr>
          <p:cNvSpPr>
            <a:spLocks noGrp="1"/>
          </p:cNvSpPr>
          <p:nvPr>
            <p:ph type="title"/>
          </p:nvPr>
        </p:nvSpPr>
        <p:spPr/>
        <p:txBody>
          <a:bodyPr/>
          <a:lstStyle/>
          <a:p>
            <a:pPr algn="l"/>
            <a:r>
              <a:rPr lang="en-US" dirty="0"/>
              <a:t>International Product Launch Timeline</a:t>
            </a:r>
          </a:p>
        </p:txBody>
      </p:sp>
      <p:pic>
        <p:nvPicPr>
          <p:cNvPr id="1026" name="Picture 2">
            <a:extLst>
              <a:ext uri="{FF2B5EF4-FFF2-40B4-BE49-F238E27FC236}">
                <a16:creationId xmlns:a16="http://schemas.microsoft.com/office/drawing/2014/main" id="{8E3CE125-3422-430C-8A20-F3F87AFE1A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5031" y="1595288"/>
            <a:ext cx="10776558" cy="39977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38437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10825-B507-4AD6-997B-955C7B895255}"/>
              </a:ext>
            </a:extLst>
          </p:cNvPr>
          <p:cNvSpPr>
            <a:spLocks noGrp="1"/>
          </p:cNvSpPr>
          <p:nvPr>
            <p:ph type="title"/>
          </p:nvPr>
        </p:nvSpPr>
        <p:spPr/>
        <p:txBody>
          <a:bodyPr/>
          <a:lstStyle/>
          <a:p>
            <a:pPr algn="l"/>
            <a:r>
              <a:rPr lang="en-US" dirty="0"/>
              <a:t>Birds on a Wire Timeline (Multi-Project)</a:t>
            </a:r>
          </a:p>
        </p:txBody>
      </p:sp>
      <p:pic>
        <p:nvPicPr>
          <p:cNvPr id="9218" name="Picture 2">
            <a:extLst>
              <a:ext uri="{FF2B5EF4-FFF2-40B4-BE49-F238E27FC236}">
                <a16:creationId xmlns:a16="http://schemas.microsoft.com/office/drawing/2014/main" id="{62463F1E-B5F3-46CA-A3F4-2A54ABDDF9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5031" y="1500326"/>
            <a:ext cx="7809175" cy="43943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01838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10825-B507-4AD6-997B-955C7B895255}"/>
              </a:ext>
            </a:extLst>
          </p:cNvPr>
          <p:cNvSpPr>
            <a:spLocks noGrp="1"/>
          </p:cNvSpPr>
          <p:nvPr>
            <p:ph type="title"/>
          </p:nvPr>
        </p:nvSpPr>
        <p:spPr/>
        <p:txBody>
          <a:bodyPr/>
          <a:lstStyle/>
          <a:p>
            <a:pPr algn="l"/>
            <a:r>
              <a:rPr lang="en-US" dirty="0"/>
              <a:t>Single Project Milestone Risk Report</a:t>
            </a:r>
          </a:p>
        </p:txBody>
      </p:sp>
      <p:pic>
        <p:nvPicPr>
          <p:cNvPr id="4098" name="Picture 2" descr="Project risk report created in OnePager Pro.">
            <a:extLst>
              <a:ext uri="{FF2B5EF4-FFF2-40B4-BE49-F238E27FC236}">
                <a16:creationId xmlns:a16="http://schemas.microsoft.com/office/drawing/2014/main" id="{208EB301-2432-4AC9-BCF5-0ABEB4CDC6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5030" y="1661510"/>
            <a:ext cx="10755555" cy="26530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74079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10825-B507-4AD6-997B-955C7B895255}"/>
              </a:ext>
            </a:extLst>
          </p:cNvPr>
          <p:cNvSpPr>
            <a:spLocks noGrp="1"/>
          </p:cNvSpPr>
          <p:nvPr>
            <p:ph type="title"/>
          </p:nvPr>
        </p:nvSpPr>
        <p:spPr/>
        <p:txBody>
          <a:bodyPr/>
          <a:lstStyle/>
          <a:p>
            <a:pPr algn="l"/>
            <a:r>
              <a:rPr lang="en-US" dirty="0"/>
              <a:t>Multi-Project Milestone Risk Report</a:t>
            </a:r>
          </a:p>
        </p:txBody>
      </p:sp>
      <p:pic>
        <p:nvPicPr>
          <p:cNvPr id="8194" name="Picture 2" descr="Portfolio stoplight chart created in OnePager Pro for Microsoft Project.">
            <a:extLst>
              <a:ext uri="{FF2B5EF4-FFF2-40B4-BE49-F238E27FC236}">
                <a16:creationId xmlns:a16="http://schemas.microsoft.com/office/drawing/2014/main" id="{A6050502-2B77-4346-94FC-E59365E28C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5030" y="1572966"/>
            <a:ext cx="10252775" cy="43175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76793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10825-B507-4AD6-997B-955C7B895255}"/>
              </a:ext>
            </a:extLst>
          </p:cNvPr>
          <p:cNvSpPr>
            <a:spLocks noGrp="1"/>
          </p:cNvSpPr>
          <p:nvPr>
            <p:ph type="title"/>
          </p:nvPr>
        </p:nvSpPr>
        <p:spPr/>
        <p:txBody>
          <a:bodyPr/>
          <a:lstStyle/>
          <a:p>
            <a:pPr algn="l"/>
            <a:r>
              <a:rPr lang="en-US" dirty="0"/>
              <a:t>Project Dependency Tracker</a:t>
            </a:r>
          </a:p>
        </p:txBody>
      </p:sp>
      <p:pic>
        <p:nvPicPr>
          <p:cNvPr id="6146" name="Picture 2">
            <a:extLst>
              <a:ext uri="{FF2B5EF4-FFF2-40B4-BE49-F238E27FC236}">
                <a16:creationId xmlns:a16="http://schemas.microsoft.com/office/drawing/2014/main" id="{4A5DA2DF-3732-4442-834A-9D3C599723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5031" y="1633492"/>
            <a:ext cx="7385287" cy="44416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87907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AFE46-FA8B-42B9-A63B-9F2742635609}"/>
              </a:ext>
            </a:extLst>
          </p:cNvPr>
          <p:cNvSpPr>
            <a:spLocks noGrp="1"/>
          </p:cNvSpPr>
          <p:nvPr>
            <p:ph type="ctrTitle"/>
          </p:nvPr>
        </p:nvSpPr>
        <p:spPr/>
        <p:txBody>
          <a:bodyPr/>
          <a:lstStyle/>
          <a:p>
            <a:r>
              <a:rPr lang="en-US" dirty="0"/>
              <a:t>Features and Editions</a:t>
            </a:r>
          </a:p>
        </p:txBody>
      </p:sp>
    </p:spTree>
    <p:extLst>
      <p:ext uri="{BB962C8B-B14F-4D97-AF65-F5344CB8AC3E}">
        <p14:creationId xmlns:p14="http://schemas.microsoft.com/office/powerpoint/2010/main" val="381937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0DAA9-9298-4E1B-8337-643CB0F29A53}"/>
              </a:ext>
            </a:extLst>
          </p:cNvPr>
          <p:cNvSpPr>
            <a:spLocks noGrp="1"/>
          </p:cNvSpPr>
          <p:nvPr>
            <p:ph type="title"/>
          </p:nvPr>
        </p:nvSpPr>
        <p:spPr/>
        <p:txBody>
          <a:bodyPr/>
          <a:lstStyle/>
          <a:p>
            <a:pPr algn="l"/>
            <a:r>
              <a:rPr lang="en-US" dirty="0"/>
              <a:t>Key Features</a:t>
            </a:r>
          </a:p>
        </p:txBody>
      </p:sp>
      <p:sp>
        <p:nvSpPr>
          <p:cNvPr id="3" name="Content Placeholder 2">
            <a:extLst>
              <a:ext uri="{FF2B5EF4-FFF2-40B4-BE49-F238E27FC236}">
                <a16:creationId xmlns:a16="http://schemas.microsoft.com/office/drawing/2014/main" id="{DE65F366-C8EA-48EB-9527-92A3877BE55A}"/>
              </a:ext>
            </a:extLst>
          </p:cNvPr>
          <p:cNvSpPr>
            <a:spLocks noGrp="1"/>
          </p:cNvSpPr>
          <p:nvPr>
            <p:ph sz="quarter" idx="10"/>
          </p:nvPr>
        </p:nvSpPr>
        <p:spPr/>
        <p:txBody>
          <a:bodyPr>
            <a:normAutofit fontScale="77500" lnSpcReduction="20000"/>
          </a:bodyPr>
          <a:lstStyle/>
          <a:p>
            <a:r>
              <a:rPr lang="en-US" b="1" dirty="0"/>
              <a:t>Import</a:t>
            </a:r>
            <a:r>
              <a:rPr lang="en-US" dirty="0"/>
              <a:t> from Microsoft Project, Project Online, Project Server, or Project for the Web (coming 2023) </a:t>
            </a:r>
          </a:p>
          <a:p>
            <a:r>
              <a:rPr lang="en-US" b="1" dirty="0"/>
              <a:t>Portfolio:</a:t>
            </a:r>
            <a:r>
              <a:rPr lang="en-US" dirty="0"/>
              <a:t> Build charts from multiple projects at once, or one at a time.</a:t>
            </a:r>
          </a:p>
          <a:p>
            <a:r>
              <a:rPr lang="en-US" b="1" dirty="0"/>
              <a:t>Layout</a:t>
            </a:r>
            <a:r>
              <a:rPr lang="en-US" dirty="0"/>
              <a:t>: Automatically position tasks/milestones</a:t>
            </a:r>
          </a:p>
          <a:p>
            <a:pPr lvl="1"/>
            <a:r>
              <a:rPr lang="en-US" dirty="0"/>
              <a:t>Gantt chart: One task per row (waterfall)</a:t>
            </a:r>
          </a:p>
          <a:p>
            <a:pPr lvl="1"/>
            <a:r>
              <a:rPr lang="en-US" dirty="0"/>
              <a:t>Timeline: Multiple tasks aligned left-to-right</a:t>
            </a:r>
          </a:p>
          <a:p>
            <a:r>
              <a:rPr lang="en-US" b="1" dirty="0"/>
              <a:t>Swimlanes*</a:t>
            </a:r>
            <a:r>
              <a:rPr lang="en-US" dirty="0"/>
              <a:t>: Group and sort by any field</a:t>
            </a:r>
          </a:p>
          <a:p>
            <a:r>
              <a:rPr lang="en-US" b="1" dirty="0"/>
              <a:t>Formatting*</a:t>
            </a:r>
            <a:r>
              <a:rPr lang="en-US" dirty="0"/>
              <a:t>: Conditional formatting assigns colors, shapes, and more</a:t>
            </a:r>
          </a:p>
          <a:p>
            <a:r>
              <a:rPr lang="en-US" b="1" dirty="0"/>
              <a:t>Snapshots*</a:t>
            </a:r>
            <a:r>
              <a:rPr lang="en-US" dirty="0"/>
              <a:t>: Build one chart and track changes over time</a:t>
            </a:r>
          </a:p>
          <a:p>
            <a:r>
              <a:rPr lang="en-US" b="1" dirty="0"/>
              <a:t>Templates</a:t>
            </a:r>
            <a:r>
              <a:rPr lang="en-US" dirty="0"/>
              <a:t>: Standardize the look and feel across the team</a:t>
            </a:r>
          </a:p>
        </p:txBody>
      </p:sp>
      <p:sp>
        <p:nvSpPr>
          <p:cNvPr id="4" name="TextBox 3">
            <a:extLst>
              <a:ext uri="{FF2B5EF4-FFF2-40B4-BE49-F238E27FC236}">
                <a16:creationId xmlns:a16="http://schemas.microsoft.com/office/drawing/2014/main" id="{9301828C-173B-4D5F-8C2E-7562D3E73624}"/>
              </a:ext>
            </a:extLst>
          </p:cNvPr>
          <p:cNvSpPr txBox="1"/>
          <p:nvPr/>
        </p:nvSpPr>
        <p:spPr>
          <a:xfrm>
            <a:off x="9055223" y="433601"/>
            <a:ext cx="2828595" cy="369332"/>
          </a:xfrm>
          <a:prstGeom prst="rect">
            <a:avLst/>
          </a:prstGeom>
          <a:noFill/>
        </p:spPr>
        <p:txBody>
          <a:bodyPr wrap="none" rtlCol="0">
            <a:spAutoFit/>
          </a:bodyPr>
          <a:lstStyle/>
          <a:p>
            <a:r>
              <a:rPr lang="en-US" dirty="0">
                <a:solidFill>
                  <a:schemeClr val="bg1">
                    <a:lumMod val="75000"/>
                  </a:schemeClr>
                </a:solidFill>
              </a:rPr>
              <a:t>* Indicates patented feature</a:t>
            </a:r>
          </a:p>
        </p:txBody>
      </p:sp>
    </p:spTree>
    <p:extLst>
      <p:ext uri="{BB962C8B-B14F-4D97-AF65-F5344CB8AC3E}">
        <p14:creationId xmlns:p14="http://schemas.microsoft.com/office/powerpoint/2010/main" val="33125626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0DAA9-9298-4E1B-8337-643CB0F29A53}"/>
              </a:ext>
            </a:extLst>
          </p:cNvPr>
          <p:cNvSpPr>
            <a:spLocks noGrp="1"/>
          </p:cNvSpPr>
          <p:nvPr>
            <p:ph type="title"/>
          </p:nvPr>
        </p:nvSpPr>
        <p:spPr/>
        <p:txBody>
          <a:bodyPr/>
          <a:lstStyle/>
          <a:p>
            <a:pPr algn="l"/>
            <a:r>
              <a:rPr lang="en-US" dirty="0"/>
              <a:t>OnePager Licenses</a:t>
            </a:r>
          </a:p>
        </p:txBody>
      </p:sp>
      <p:sp>
        <p:nvSpPr>
          <p:cNvPr id="3" name="Content Placeholder 2">
            <a:extLst>
              <a:ext uri="{FF2B5EF4-FFF2-40B4-BE49-F238E27FC236}">
                <a16:creationId xmlns:a16="http://schemas.microsoft.com/office/drawing/2014/main" id="{DE65F366-C8EA-48EB-9527-92A3877BE55A}"/>
              </a:ext>
            </a:extLst>
          </p:cNvPr>
          <p:cNvSpPr>
            <a:spLocks noGrp="1"/>
          </p:cNvSpPr>
          <p:nvPr>
            <p:ph sz="quarter" idx="10"/>
          </p:nvPr>
        </p:nvSpPr>
        <p:spPr/>
        <p:txBody>
          <a:bodyPr>
            <a:normAutofit fontScale="77500" lnSpcReduction="20000"/>
          </a:bodyPr>
          <a:lstStyle/>
          <a:p>
            <a:r>
              <a:rPr lang="en-US" b="1" dirty="0"/>
              <a:t>Multiple Editions</a:t>
            </a:r>
          </a:p>
          <a:p>
            <a:pPr lvl="1"/>
            <a:r>
              <a:rPr lang="en-US" b="1" dirty="0">
                <a:solidFill>
                  <a:srgbClr val="1E9CD7"/>
                </a:solidFill>
              </a:rPr>
              <a:t>OnePager Bundle</a:t>
            </a:r>
            <a:r>
              <a:rPr lang="en-US" dirty="0"/>
              <a:t>: Microsoft Project, Project Server, Project Online, Smartsheet, Primavera P6, or Excel</a:t>
            </a:r>
          </a:p>
          <a:p>
            <a:pPr lvl="1"/>
            <a:r>
              <a:rPr lang="en-US" b="1" dirty="0">
                <a:solidFill>
                  <a:srgbClr val="945697"/>
                </a:solidFill>
              </a:rPr>
              <a:t>OnePager Pro</a:t>
            </a:r>
            <a:r>
              <a:rPr lang="en-US" dirty="0"/>
              <a:t>: Microsoft Project, Project Server, or Project Online</a:t>
            </a:r>
          </a:p>
          <a:p>
            <a:pPr lvl="1"/>
            <a:r>
              <a:rPr lang="en-US" b="1" dirty="0">
                <a:solidFill>
                  <a:srgbClr val="A5CD39"/>
                </a:solidFill>
              </a:rPr>
              <a:t>OnePager Express</a:t>
            </a:r>
            <a:r>
              <a:rPr lang="en-US" dirty="0"/>
              <a:t>:</a:t>
            </a:r>
            <a:r>
              <a:rPr lang="en-US" b="1" dirty="0"/>
              <a:t> </a:t>
            </a:r>
            <a:r>
              <a:rPr lang="en-US" dirty="0"/>
              <a:t>Excel, and any other Excel-friendly PM tools</a:t>
            </a:r>
          </a:p>
          <a:p>
            <a:r>
              <a:rPr lang="en-US" b="1" dirty="0"/>
              <a:t>Perpetual License:</a:t>
            </a:r>
            <a:r>
              <a:rPr lang="en-US" dirty="0"/>
              <a:t> One-time fee for a lifetime license</a:t>
            </a:r>
          </a:p>
          <a:p>
            <a:r>
              <a:rPr lang="en-US" b="1" dirty="0"/>
              <a:t>Volume &amp; Enterprise Licensing:</a:t>
            </a:r>
            <a:r>
              <a:rPr lang="en-US" dirty="0"/>
              <a:t> Available for medium or large teams</a:t>
            </a:r>
          </a:p>
          <a:p>
            <a:r>
              <a:rPr lang="en-US" b="1" dirty="0"/>
              <a:t>Upgrades &amp; Support</a:t>
            </a:r>
            <a:r>
              <a:rPr lang="en-US" dirty="0"/>
              <a:t>: Annual fee for unlimited upgrades and support</a:t>
            </a:r>
          </a:p>
          <a:p>
            <a:r>
              <a:rPr lang="en-US" b="1" dirty="0"/>
              <a:t>Training</a:t>
            </a:r>
            <a:r>
              <a:rPr lang="en-US" dirty="0"/>
              <a:t>: Available for teams on-site or online.</a:t>
            </a:r>
          </a:p>
        </p:txBody>
      </p:sp>
    </p:spTree>
    <p:extLst>
      <p:ext uri="{BB962C8B-B14F-4D97-AF65-F5344CB8AC3E}">
        <p14:creationId xmlns:p14="http://schemas.microsoft.com/office/powerpoint/2010/main" val="12675251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0DAA9-9298-4E1B-8337-643CB0F29A53}"/>
              </a:ext>
            </a:extLst>
          </p:cNvPr>
          <p:cNvSpPr>
            <a:spLocks noGrp="1"/>
          </p:cNvSpPr>
          <p:nvPr>
            <p:ph type="title"/>
          </p:nvPr>
        </p:nvSpPr>
        <p:spPr/>
        <p:txBody>
          <a:bodyPr/>
          <a:lstStyle/>
          <a:p>
            <a:pPr algn="l"/>
            <a:r>
              <a:rPr lang="en-US" dirty="0"/>
              <a:t>Next Steps &amp; Contact Information</a:t>
            </a:r>
          </a:p>
        </p:txBody>
      </p:sp>
      <p:sp>
        <p:nvSpPr>
          <p:cNvPr id="3" name="Content Placeholder 2">
            <a:extLst>
              <a:ext uri="{FF2B5EF4-FFF2-40B4-BE49-F238E27FC236}">
                <a16:creationId xmlns:a16="http://schemas.microsoft.com/office/drawing/2014/main" id="{DE65F366-C8EA-48EB-9527-92A3877BE55A}"/>
              </a:ext>
            </a:extLst>
          </p:cNvPr>
          <p:cNvSpPr>
            <a:spLocks noGrp="1"/>
          </p:cNvSpPr>
          <p:nvPr>
            <p:ph sz="quarter" idx="10"/>
          </p:nvPr>
        </p:nvSpPr>
        <p:spPr/>
        <p:txBody>
          <a:bodyPr>
            <a:normAutofit/>
          </a:bodyPr>
          <a:lstStyle/>
          <a:p>
            <a:pPr marL="0" indent="0">
              <a:buNone/>
            </a:pPr>
            <a:r>
              <a:rPr lang="en-US" b="1" dirty="0"/>
              <a:t>Safford Black</a:t>
            </a:r>
          </a:p>
          <a:p>
            <a:pPr marL="0" indent="0">
              <a:buNone/>
            </a:pPr>
            <a:r>
              <a:rPr lang="en-US" dirty="0">
                <a:solidFill>
                  <a:srgbClr val="1E9CD7"/>
                </a:solidFill>
                <a:hlinkClick r:id="rId2">
                  <a:extLst>
                    <a:ext uri="{A12FA001-AC4F-418D-AE19-62706E023703}">
                      <ahyp:hlinkClr xmlns:ahyp="http://schemas.microsoft.com/office/drawing/2018/hyperlinkcolor" val="tx"/>
                    </a:ext>
                  </a:extLst>
                </a:hlinkClick>
              </a:rPr>
              <a:t>www.onepager.com</a:t>
            </a:r>
            <a:endParaRPr lang="en-US" dirty="0">
              <a:solidFill>
                <a:srgbClr val="1E9CD7"/>
              </a:solidFill>
            </a:endParaRPr>
          </a:p>
          <a:p>
            <a:pPr marL="0" indent="0">
              <a:buNone/>
            </a:pPr>
            <a:r>
              <a:rPr lang="en-US" dirty="0">
                <a:solidFill>
                  <a:srgbClr val="1E9CD7"/>
                </a:solidFill>
                <a:hlinkClick r:id="rId3">
                  <a:extLst>
                    <a:ext uri="{A12FA001-AC4F-418D-AE19-62706E023703}">
                      <ahyp:hlinkClr xmlns:ahyp="http://schemas.microsoft.com/office/drawing/2018/hyperlinkcolor" val="tx"/>
                    </a:ext>
                  </a:extLst>
                </a:hlinkClick>
              </a:rPr>
              <a:t>Free Trial</a:t>
            </a:r>
            <a:r>
              <a:rPr lang="en-US" dirty="0">
                <a:solidFill>
                  <a:srgbClr val="1E9CD7"/>
                </a:solidFill>
              </a:rPr>
              <a:t> </a:t>
            </a:r>
            <a:r>
              <a:rPr lang="en-US" sz="2000" dirty="0"/>
              <a:t>(30 days instead of 15 for MPUG members by using this link)</a:t>
            </a:r>
          </a:p>
          <a:p>
            <a:pPr marL="0" indent="0">
              <a:buNone/>
            </a:pPr>
            <a:r>
              <a:rPr lang="en-US" dirty="0">
                <a:solidFill>
                  <a:srgbClr val="1E9CD7"/>
                </a:solidFill>
                <a:hlinkClick r:id="rId4">
                  <a:extLst>
                    <a:ext uri="{A12FA001-AC4F-418D-AE19-62706E023703}">
                      <ahyp:hlinkClr xmlns:ahyp="http://schemas.microsoft.com/office/drawing/2018/hyperlinkcolor" val="tx"/>
                    </a:ext>
                  </a:extLst>
                </a:hlinkClick>
              </a:rPr>
              <a:t>sales@onepager.com </a:t>
            </a:r>
            <a:endParaRPr lang="en-US" dirty="0">
              <a:solidFill>
                <a:srgbClr val="1E9CD7"/>
              </a:solidFill>
            </a:endParaRPr>
          </a:p>
          <a:p>
            <a:pPr marL="0" indent="0">
              <a:buNone/>
            </a:pPr>
            <a:r>
              <a:rPr lang="en-NZ" dirty="0"/>
              <a:t>+1.303.779.0344 </a:t>
            </a:r>
            <a:endParaRPr lang="en-US" dirty="0"/>
          </a:p>
        </p:txBody>
      </p:sp>
    </p:spTree>
    <p:extLst>
      <p:ext uri="{BB962C8B-B14F-4D97-AF65-F5344CB8AC3E}">
        <p14:creationId xmlns:p14="http://schemas.microsoft.com/office/powerpoint/2010/main" val="3451127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578BA-97FE-4991-AB57-2C5096A52633}"/>
              </a:ext>
            </a:extLst>
          </p:cNvPr>
          <p:cNvSpPr>
            <a:spLocks noGrp="1"/>
          </p:cNvSpPr>
          <p:nvPr>
            <p:ph type="title"/>
          </p:nvPr>
        </p:nvSpPr>
        <p:spPr/>
        <p:txBody>
          <a:bodyPr/>
          <a:lstStyle/>
          <a:p>
            <a:pPr algn="l"/>
            <a:r>
              <a:rPr lang="en-US" dirty="0"/>
              <a:t>OnePager Turns Complex Schedules into Beautiful Charts</a:t>
            </a:r>
          </a:p>
        </p:txBody>
      </p:sp>
      <p:sp>
        <p:nvSpPr>
          <p:cNvPr id="5" name="Right Arrow 4">
            <a:extLst>
              <a:ext uri="{FF2B5EF4-FFF2-40B4-BE49-F238E27FC236}">
                <a16:creationId xmlns:a16="http://schemas.microsoft.com/office/drawing/2014/main" id="{B1EE6BFC-D51D-4259-8F13-A1F603267956}"/>
              </a:ext>
            </a:extLst>
          </p:cNvPr>
          <p:cNvSpPr/>
          <p:nvPr/>
        </p:nvSpPr>
        <p:spPr>
          <a:xfrm>
            <a:off x="3819980" y="2707659"/>
            <a:ext cx="2723320" cy="1694154"/>
          </a:xfrm>
          <a:prstGeom prst="rightArrow">
            <a:avLst/>
          </a:prstGeom>
          <a:solidFill>
            <a:schemeClr val="bg1"/>
          </a:solidFill>
          <a:ln>
            <a:solidFill>
              <a:srgbClr val="1C9C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38100">
                <a:solidFill>
                  <a:srgbClr val="1C9CD9"/>
                </a:solidFill>
              </a:ln>
              <a:solidFill>
                <a:schemeClr val="bg1"/>
              </a:solidFill>
            </a:endParaRPr>
          </a:p>
        </p:txBody>
      </p:sp>
      <p:pic>
        <p:nvPicPr>
          <p:cNvPr id="9" name="Picture 8">
            <a:extLst>
              <a:ext uri="{FF2B5EF4-FFF2-40B4-BE49-F238E27FC236}">
                <a16:creationId xmlns:a16="http://schemas.microsoft.com/office/drawing/2014/main" id="{BAF3EC99-D63F-4F53-BCDE-0C4DE4429B4A}"/>
              </a:ext>
            </a:extLst>
          </p:cNvPr>
          <p:cNvPicPr>
            <a:picLocks noChangeAspect="1"/>
          </p:cNvPicPr>
          <p:nvPr/>
        </p:nvPicPr>
        <p:blipFill rotWithShape="1">
          <a:blip r:embed="rId2"/>
          <a:srcRect l="5111" t="10866" r="19520" b="37860"/>
          <a:stretch/>
        </p:blipFill>
        <p:spPr>
          <a:xfrm>
            <a:off x="3887020" y="3160815"/>
            <a:ext cx="2219146" cy="642711"/>
          </a:xfrm>
          <a:prstGeom prst="rect">
            <a:avLst/>
          </a:prstGeom>
        </p:spPr>
      </p:pic>
      <p:pic>
        <p:nvPicPr>
          <p:cNvPr id="14" name="Graphic 13">
            <a:extLst>
              <a:ext uri="{FF2B5EF4-FFF2-40B4-BE49-F238E27FC236}">
                <a16:creationId xmlns:a16="http://schemas.microsoft.com/office/drawing/2014/main" id="{C0A3DBD4-8DA9-A51F-5323-76813769305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55031" y="2008173"/>
            <a:ext cx="1994000" cy="1787591"/>
          </a:xfrm>
          <a:prstGeom prst="rect">
            <a:avLst/>
          </a:prstGeom>
        </p:spPr>
      </p:pic>
      <p:pic>
        <p:nvPicPr>
          <p:cNvPr id="7" name="Picture 6">
            <a:extLst>
              <a:ext uri="{FF2B5EF4-FFF2-40B4-BE49-F238E27FC236}">
                <a16:creationId xmlns:a16="http://schemas.microsoft.com/office/drawing/2014/main" id="{4CCDD0AE-0D28-9E41-9292-A619C8849FC8}"/>
              </a:ext>
            </a:extLst>
          </p:cNvPr>
          <p:cNvPicPr>
            <a:picLocks noChangeAspect="1"/>
          </p:cNvPicPr>
          <p:nvPr/>
        </p:nvPicPr>
        <p:blipFill>
          <a:blip r:embed="rId5"/>
          <a:stretch>
            <a:fillRect/>
          </a:stretch>
        </p:blipFill>
        <p:spPr>
          <a:xfrm>
            <a:off x="6901109" y="2008173"/>
            <a:ext cx="4848315" cy="3143373"/>
          </a:xfrm>
          <a:prstGeom prst="rect">
            <a:avLst/>
          </a:prstGeom>
        </p:spPr>
      </p:pic>
      <p:sp>
        <p:nvSpPr>
          <p:cNvPr id="3" name="Content Placeholder 2">
            <a:extLst>
              <a:ext uri="{FF2B5EF4-FFF2-40B4-BE49-F238E27FC236}">
                <a16:creationId xmlns:a16="http://schemas.microsoft.com/office/drawing/2014/main" id="{AEA88578-08E4-A25F-CE27-6BFC1B7FE48E}"/>
              </a:ext>
            </a:extLst>
          </p:cNvPr>
          <p:cNvSpPr txBox="1">
            <a:spLocks/>
          </p:cNvSpPr>
          <p:nvPr/>
        </p:nvSpPr>
        <p:spPr>
          <a:xfrm>
            <a:off x="1240250" y="3933323"/>
            <a:ext cx="2579729" cy="1336612"/>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1600" kern="1200">
                <a:solidFill>
                  <a:schemeClr val="bg1">
                    <a:lumMod val="75000"/>
                  </a:schemeClr>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solidFill>
                  <a:schemeClr val="tx1"/>
                </a:solidFill>
              </a:rPr>
              <a:t>Microsoft Project</a:t>
            </a:r>
          </a:p>
          <a:p>
            <a:r>
              <a:rPr lang="en-US" dirty="0">
                <a:solidFill>
                  <a:schemeClr val="tx1"/>
                </a:solidFill>
              </a:rPr>
              <a:t>Project Online</a:t>
            </a:r>
          </a:p>
          <a:p>
            <a:r>
              <a:rPr lang="en-US" dirty="0">
                <a:solidFill>
                  <a:schemeClr val="tx1"/>
                </a:solidFill>
              </a:rPr>
              <a:t>Project Server</a:t>
            </a:r>
          </a:p>
          <a:p>
            <a:r>
              <a:rPr lang="en-US" dirty="0">
                <a:solidFill>
                  <a:schemeClr val="tx1"/>
                </a:solidFill>
              </a:rPr>
              <a:t>Project for the web (2023)</a:t>
            </a:r>
          </a:p>
        </p:txBody>
      </p:sp>
    </p:spTree>
    <p:extLst>
      <p:ext uri="{BB962C8B-B14F-4D97-AF65-F5344CB8AC3E}">
        <p14:creationId xmlns:p14="http://schemas.microsoft.com/office/powerpoint/2010/main" val="3326509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0DAA9-9298-4E1B-8337-643CB0F29A53}"/>
              </a:ext>
            </a:extLst>
          </p:cNvPr>
          <p:cNvSpPr>
            <a:spLocks noGrp="1"/>
          </p:cNvSpPr>
          <p:nvPr>
            <p:ph type="title"/>
          </p:nvPr>
        </p:nvSpPr>
        <p:spPr/>
        <p:txBody>
          <a:bodyPr/>
          <a:lstStyle/>
          <a:p>
            <a:pPr algn="l"/>
            <a:r>
              <a:rPr lang="en-US" dirty="0"/>
              <a:t>About OnePager</a:t>
            </a:r>
          </a:p>
        </p:txBody>
      </p:sp>
      <p:sp>
        <p:nvSpPr>
          <p:cNvPr id="3" name="Content Placeholder 2">
            <a:extLst>
              <a:ext uri="{FF2B5EF4-FFF2-40B4-BE49-F238E27FC236}">
                <a16:creationId xmlns:a16="http://schemas.microsoft.com/office/drawing/2014/main" id="{DE65F366-C8EA-48EB-9527-92A3877BE55A}"/>
              </a:ext>
            </a:extLst>
          </p:cNvPr>
          <p:cNvSpPr>
            <a:spLocks noGrp="1"/>
          </p:cNvSpPr>
          <p:nvPr>
            <p:ph sz="quarter" idx="10"/>
          </p:nvPr>
        </p:nvSpPr>
        <p:spPr/>
        <p:txBody>
          <a:bodyPr>
            <a:normAutofit lnSpcReduction="10000"/>
          </a:bodyPr>
          <a:lstStyle/>
          <a:p>
            <a:r>
              <a:rPr lang="en-US" dirty="0"/>
              <a:t>Founded in 2005</a:t>
            </a:r>
          </a:p>
          <a:p>
            <a:r>
              <a:rPr lang="en-US" dirty="0"/>
              <a:t>Offices in Denver and Auckland</a:t>
            </a:r>
          </a:p>
          <a:p>
            <a:r>
              <a:rPr lang="en-US" dirty="0"/>
              <a:t>Widespread Adoption</a:t>
            </a:r>
          </a:p>
          <a:p>
            <a:pPr lvl="1"/>
            <a:r>
              <a:rPr lang="en-US" dirty="0"/>
              <a:t>19 of the 20 largest pharmaceutical companies globally</a:t>
            </a:r>
          </a:p>
          <a:p>
            <a:pPr lvl="1"/>
            <a:r>
              <a:rPr lang="en-US" dirty="0"/>
              <a:t>9 of the 10 largest aerospace and defense contractors in the USA and Europe</a:t>
            </a:r>
          </a:p>
          <a:p>
            <a:pPr lvl="1"/>
            <a:r>
              <a:rPr lang="en-US" dirty="0"/>
              <a:t>More than 90 government agencies</a:t>
            </a:r>
          </a:p>
          <a:p>
            <a:pPr lvl="1"/>
            <a:r>
              <a:rPr lang="en-US" dirty="0"/>
              <a:t>More than 50 countries</a:t>
            </a:r>
          </a:p>
        </p:txBody>
      </p:sp>
    </p:spTree>
    <p:extLst>
      <p:ext uri="{BB962C8B-B14F-4D97-AF65-F5344CB8AC3E}">
        <p14:creationId xmlns:p14="http://schemas.microsoft.com/office/powerpoint/2010/main" val="362711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0DAA9-9298-4E1B-8337-643CB0F29A53}"/>
              </a:ext>
            </a:extLst>
          </p:cNvPr>
          <p:cNvSpPr>
            <a:spLocks noGrp="1"/>
          </p:cNvSpPr>
          <p:nvPr>
            <p:ph type="title"/>
          </p:nvPr>
        </p:nvSpPr>
        <p:spPr/>
        <p:txBody>
          <a:bodyPr/>
          <a:lstStyle/>
          <a:p>
            <a:pPr algn="l"/>
            <a:r>
              <a:rPr lang="en-US" dirty="0"/>
              <a:t>Why OnePager?</a:t>
            </a:r>
          </a:p>
        </p:txBody>
      </p:sp>
      <p:sp>
        <p:nvSpPr>
          <p:cNvPr id="3" name="Content Placeholder 2">
            <a:extLst>
              <a:ext uri="{FF2B5EF4-FFF2-40B4-BE49-F238E27FC236}">
                <a16:creationId xmlns:a16="http://schemas.microsoft.com/office/drawing/2014/main" id="{DE65F366-C8EA-48EB-9527-92A3877BE55A}"/>
              </a:ext>
            </a:extLst>
          </p:cNvPr>
          <p:cNvSpPr>
            <a:spLocks noGrp="1"/>
          </p:cNvSpPr>
          <p:nvPr>
            <p:ph sz="quarter" idx="10"/>
          </p:nvPr>
        </p:nvSpPr>
        <p:spPr/>
        <p:txBody>
          <a:bodyPr/>
          <a:lstStyle/>
          <a:p>
            <a:r>
              <a:rPr lang="en-US" dirty="0"/>
              <a:t>Save time</a:t>
            </a:r>
          </a:p>
          <a:p>
            <a:r>
              <a:rPr lang="en-US" dirty="0"/>
              <a:t>Improve visibility</a:t>
            </a:r>
          </a:p>
          <a:p>
            <a:r>
              <a:rPr lang="en-US" dirty="0"/>
              <a:t>Streamline communications</a:t>
            </a:r>
          </a:p>
          <a:p>
            <a:r>
              <a:rPr lang="en-US" dirty="0"/>
              <a:t>Standardize reporting</a:t>
            </a:r>
          </a:p>
          <a:p>
            <a:r>
              <a:rPr lang="en-US" dirty="0"/>
              <a:t>Avoid errors and omissions</a:t>
            </a:r>
          </a:p>
        </p:txBody>
      </p:sp>
    </p:spTree>
    <p:extLst>
      <p:ext uri="{BB962C8B-B14F-4D97-AF65-F5344CB8AC3E}">
        <p14:creationId xmlns:p14="http://schemas.microsoft.com/office/powerpoint/2010/main" val="642612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AFE46-FA8B-42B9-A63B-9F2742635609}"/>
              </a:ext>
            </a:extLst>
          </p:cNvPr>
          <p:cNvSpPr>
            <a:spLocks noGrp="1"/>
          </p:cNvSpPr>
          <p:nvPr>
            <p:ph type="ctrTitle"/>
          </p:nvPr>
        </p:nvSpPr>
        <p:spPr/>
        <p:txBody>
          <a:bodyPr/>
          <a:lstStyle/>
          <a:p>
            <a:r>
              <a:rPr lang="en-US" dirty="0"/>
              <a:t>Live Demonstration</a:t>
            </a:r>
          </a:p>
        </p:txBody>
      </p:sp>
    </p:spTree>
    <p:extLst>
      <p:ext uri="{BB962C8B-B14F-4D97-AF65-F5344CB8AC3E}">
        <p14:creationId xmlns:p14="http://schemas.microsoft.com/office/powerpoint/2010/main" val="3132704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AFE46-FA8B-42B9-A63B-9F2742635609}"/>
              </a:ext>
            </a:extLst>
          </p:cNvPr>
          <p:cNvSpPr>
            <a:spLocks noGrp="1"/>
          </p:cNvSpPr>
          <p:nvPr>
            <p:ph type="ctrTitle"/>
          </p:nvPr>
        </p:nvSpPr>
        <p:spPr/>
        <p:txBody>
          <a:bodyPr/>
          <a:lstStyle/>
          <a:p>
            <a:r>
              <a:rPr lang="en-US" dirty="0"/>
              <a:t>OnePager Examples</a:t>
            </a:r>
          </a:p>
        </p:txBody>
      </p:sp>
    </p:spTree>
    <p:extLst>
      <p:ext uri="{BB962C8B-B14F-4D97-AF65-F5344CB8AC3E}">
        <p14:creationId xmlns:p14="http://schemas.microsoft.com/office/powerpoint/2010/main" val="1727968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10825-B507-4AD6-997B-955C7B895255}"/>
              </a:ext>
            </a:extLst>
          </p:cNvPr>
          <p:cNvSpPr>
            <a:spLocks noGrp="1"/>
          </p:cNvSpPr>
          <p:nvPr>
            <p:ph type="title"/>
          </p:nvPr>
        </p:nvSpPr>
        <p:spPr/>
        <p:txBody>
          <a:bodyPr/>
          <a:lstStyle/>
          <a:p>
            <a:pPr algn="l"/>
            <a:r>
              <a:rPr lang="en-US" dirty="0"/>
              <a:t>Gantt Chart with Swimlanes and Key Milestones</a:t>
            </a:r>
          </a:p>
        </p:txBody>
      </p:sp>
      <p:pic>
        <p:nvPicPr>
          <p:cNvPr id="5" name="Picture 4">
            <a:extLst>
              <a:ext uri="{FF2B5EF4-FFF2-40B4-BE49-F238E27FC236}">
                <a16:creationId xmlns:a16="http://schemas.microsoft.com/office/drawing/2014/main" id="{1EC989E0-E3A2-4951-97C6-B63D71462EDF}"/>
              </a:ext>
            </a:extLst>
          </p:cNvPr>
          <p:cNvPicPr>
            <a:picLocks noChangeAspect="1"/>
          </p:cNvPicPr>
          <p:nvPr/>
        </p:nvPicPr>
        <p:blipFill>
          <a:blip r:embed="rId2"/>
          <a:stretch>
            <a:fillRect/>
          </a:stretch>
        </p:blipFill>
        <p:spPr>
          <a:xfrm>
            <a:off x="1155031" y="1574765"/>
            <a:ext cx="7873559" cy="4379352"/>
          </a:xfrm>
          <a:prstGeom prst="rect">
            <a:avLst/>
          </a:prstGeom>
        </p:spPr>
      </p:pic>
    </p:spTree>
    <p:extLst>
      <p:ext uri="{BB962C8B-B14F-4D97-AF65-F5344CB8AC3E}">
        <p14:creationId xmlns:p14="http://schemas.microsoft.com/office/powerpoint/2010/main" val="1403851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10825-B507-4AD6-997B-955C7B895255}"/>
              </a:ext>
            </a:extLst>
          </p:cNvPr>
          <p:cNvSpPr>
            <a:spLocks noGrp="1"/>
          </p:cNvSpPr>
          <p:nvPr>
            <p:ph type="title"/>
          </p:nvPr>
        </p:nvSpPr>
        <p:spPr/>
        <p:txBody>
          <a:bodyPr/>
          <a:lstStyle/>
          <a:p>
            <a:pPr algn="l"/>
            <a:r>
              <a:rPr lang="en-US" dirty="0"/>
              <a:t>Portfolio Phase &amp; Resource Tracking</a:t>
            </a:r>
          </a:p>
        </p:txBody>
      </p:sp>
      <p:pic>
        <p:nvPicPr>
          <p:cNvPr id="5122" name="Picture 2">
            <a:extLst>
              <a:ext uri="{FF2B5EF4-FFF2-40B4-BE49-F238E27FC236}">
                <a16:creationId xmlns:a16="http://schemas.microsoft.com/office/drawing/2014/main" id="{81FFC04E-0881-4F89-BDF1-AD56B2E69C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5031" y="1529557"/>
            <a:ext cx="10803190" cy="3366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44012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10825-B507-4AD6-997B-955C7B895255}"/>
              </a:ext>
            </a:extLst>
          </p:cNvPr>
          <p:cNvSpPr>
            <a:spLocks noGrp="1"/>
          </p:cNvSpPr>
          <p:nvPr>
            <p:ph type="title"/>
          </p:nvPr>
        </p:nvSpPr>
        <p:spPr/>
        <p:txBody>
          <a:bodyPr/>
          <a:lstStyle/>
          <a:p>
            <a:pPr algn="l"/>
            <a:r>
              <a:rPr lang="en-US" dirty="0"/>
              <a:t>Multiple Scenario Comparison</a:t>
            </a:r>
          </a:p>
        </p:txBody>
      </p:sp>
      <p:pic>
        <p:nvPicPr>
          <p:cNvPr id="2050" name="Picture 2" descr="Compare different project scenarios.">
            <a:extLst>
              <a:ext uri="{FF2B5EF4-FFF2-40B4-BE49-F238E27FC236}">
                <a16:creationId xmlns:a16="http://schemas.microsoft.com/office/drawing/2014/main" id="{7FE58956-57B4-40C5-9103-D7AC7C0CB9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5031" y="1532555"/>
            <a:ext cx="8122134" cy="44852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6378111"/>
      </p:ext>
    </p:extLst>
  </p:cSld>
  <p:clrMapOvr>
    <a:masterClrMapping/>
  </p:clrMapOvr>
</p:sld>
</file>

<file path=ppt/theme/theme1.xml><?xml version="1.0" encoding="utf-8"?>
<a:theme xmlns:a="http://schemas.openxmlformats.org/drawingml/2006/main" name="Chronicle Graphics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owerPoint Template 2020.pptx [Read-Only]" id="{C0E0FB8B-9CDA-4B15-A7BC-7FD28C8B6A9A}" vid="{771815B9-10DE-4CFE-B7D6-0EAED609321B}"/>
    </a:ext>
  </a:extLst>
</a:theme>
</file>

<file path=docProps/app.xml><?xml version="1.0" encoding="utf-8"?>
<Properties xmlns="http://schemas.openxmlformats.org/officeDocument/2006/extended-properties" xmlns:vt="http://schemas.openxmlformats.org/officeDocument/2006/docPropsVTypes">
  <Template/>
  <TotalTime>548</TotalTime>
  <Words>365</Words>
  <Application>Microsoft Office PowerPoint</Application>
  <PresentationFormat>Widescreen</PresentationFormat>
  <Paragraphs>57</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Helvetica Neue</vt:lpstr>
      <vt:lpstr>Arial</vt:lpstr>
      <vt:lpstr>Calibri</vt:lpstr>
      <vt:lpstr>Montserrat Ultra Light</vt:lpstr>
      <vt:lpstr>Chronicle Graphics Theme</vt:lpstr>
      <vt:lpstr>OnePager Timelines and Gantt Charts from Microsoft Project, Project Online, and Project Server</vt:lpstr>
      <vt:lpstr>OnePager Turns Complex Schedules into Beautiful Charts</vt:lpstr>
      <vt:lpstr>About OnePager</vt:lpstr>
      <vt:lpstr>Why OnePager?</vt:lpstr>
      <vt:lpstr>Live Demonstration</vt:lpstr>
      <vt:lpstr>OnePager Examples</vt:lpstr>
      <vt:lpstr>Gantt Chart with Swimlanes and Key Milestones</vt:lpstr>
      <vt:lpstr>Portfolio Phase &amp; Resource Tracking</vt:lpstr>
      <vt:lpstr>Multiple Scenario Comparison</vt:lpstr>
      <vt:lpstr>International Product Launch Timeline</vt:lpstr>
      <vt:lpstr>Birds on a Wire Timeline (Multi-Project)</vt:lpstr>
      <vt:lpstr>Single Project Milestone Risk Report</vt:lpstr>
      <vt:lpstr>Multi-Project Milestone Risk Report</vt:lpstr>
      <vt:lpstr>Project Dependency Tracker</vt:lpstr>
      <vt:lpstr>Features and Editions</vt:lpstr>
      <vt:lpstr>Key Features</vt:lpstr>
      <vt:lpstr>OnePager Licenses</vt:lpstr>
      <vt:lpstr>Next Steps &amp; Contact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Ailsa</dc:creator>
  <cp:lastModifiedBy>Safford</cp:lastModifiedBy>
  <cp:revision>111</cp:revision>
  <dcterms:created xsi:type="dcterms:W3CDTF">2016-05-02T20:23:27Z</dcterms:created>
  <dcterms:modified xsi:type="dcterms:W3CDTF">2023-08-16T17:07:54Z</dcterms:modified>
</cp:coreProperties>
</file>