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60" r:id="rId5"/>
    <p:sldId id="261" r:id="rId6"/>
    <p:sldId id="324" r:id="rId7"/>
    <p:sldId id="326" r:id="rId8"/>
    <p:sldId id="327" r:id="rId9"/>
    <p:sldId id="328" r:id="rId10"/>
    <p:sldId id="330" r:id="rId11"/>
    <p:sldId id="331" r:id="rId12"/>
    <p:sldId id="329" r:id="rId13"/>
    <p:sldId id="332" r:id="rId14"/>
    <p:sldId id="333" r:id="rId15"/>
    <p:sldId id="325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Outfit" panose="020B0604020202020204" charset="0"/>
      <p:regular r:id="rId21"/>
      <p:bold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2" autoAdjust="0"/>
    <p:restoredTop sz="96327"/>
  </p:normalViewPr>
  <p:slideViewPr>
    <p:cSldViewPr snapToGrid="0">
      <p:cViewPr varScale="1">
        <p:scale>
          <a:sx n="118" d="100"/>
          <a:sy n="118" d="100"/>
        </p:scale>
        <p:origin x="120" y="9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o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88F84602-79EB-BB30-C968-3B110757A3FE}"/>
              </a:ext>
            </a:extLst>
          </p:cNvPr>
          <p:cNvSpPr/>
          <p:nvPr userDrawn="1"/>
        </p:nvSpPr>
        <p:spPr>
          <a:xfrm>
            <a:off x="5398058" y="-20629"/>
            <a:ext cx="6820469" cy="6899258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gradFill>
            <a:gsLst>
              <a:gs pos="0">
                <a:schemeClr val="bg1">
                  <a:lumMod val="0"/>
                </a:schemeClr>
              </a:gs>
              <a:gs pos="100000">
                <a:schemeClr val="bg2"/>
              </a:gs>
            </a:gsLst>
            <a:path path="circle">
              <a:fillToRect r="100000" b="100000"/>
            </a:path>
          </a:gra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388D2-2C8C-F1DE-C11A-7F43DDA0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303" y="642153"/>
            <a:ext cx="2172079" cy="3122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378331C-9967-D686-8416-ECD274493E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655" y="1654628"/>
            <a:ext cx="5693201" cy="2198391"/>
          </a:xfrm>
        </p:spPr>
        <p:txBody>
          <a:bodyPr lIns="0" rIns="0" anchor="b" anchorCtr="0"/>
          <a:lstStyle>
            <a:lvl1pPr>
              <a:lnSpc>
                <a:spcPts val="4800"/>
              </a:lnSpc>
              <a:defRPr sz="4800" b="1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Headline Here Headline Here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4A8F743-16CE-619E-F503-A9A1C3F7FF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80304" y="3989239"/>
            <a:ext cx="4574084" cy="861420"/>
          </a:xfrm>
        </p:spPr>
        <p:txBody>
          <a:bodyPr lIns="0" rIns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here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82521B95-1EA2-CB72-31C7-D2C9B2C1DA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38" y="5592763"/>
            <a:ext cx="4572000" cy="25391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>
            <a:sp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Outfit" pitchFamily="2" charset="0"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Meta data , date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7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Image_Blue_On_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4">
            <a:extLst>
              <a:ext uri="{FF2B5EF4-FFF2-40B4-BE49-F238E27FC236}">
                <a16:creationId xmlns:a16="http://schemas.microsoft.com/office/drawing/2014/main" id="{65F2799E-5034-58E3-77CC-6B97FEC7B701}"/>
              </a:ext>
            </a:extLst>
          </p:cNvPr>
          <p:cNvSpPr/>
          <p:nvPr userDrawn="1"/>
        </p:nvSpPr>
        <p:spPr>
          <a:xfrm>
            <a:off x="5268037" y="-168744"/>
            <a:ext cx="6966893" cy="7047373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388D2-2C8C-F1DE-C11A-7F43DDA0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303" y="642153"/>
            <a:ext cx="2172079" cy="312295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9986952-DB43-53C3-B616-9DBD7BB06B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8058" y="-1"/>
            <a:ext cx="6793942" cy="6878630"/>
          </a:xfrm>
          <a:custGeom>
            <a:avLst/>
            <a:gdLst>
              <a:gd name="connsiteX0" fmla="*/ 2558322 w 6793942"/>
              <a:gd name="connsiteY0" fmla="*/ 0 h 6878630"/>
              <a:gd name="connsiteX1" fmla="*/ 6793942 w 6793942"/>
              <a:gd name="connsiteY1" fmla="*/ 0 h 6878630"/>
              <a:gd name="connsiteX2" fmla="*/ 6793942 w 6793942"/>
              <a:gd name="connsiteY2" fmla="*/ 6878630 h 6878630"/>
              <a:gd name="connsiteX3" fmla="*/ 0 w 6793942"/>
              <a:gd name="connsiteY3" fmla="*/ 6878630 h 68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3942" h="6878630">
                <a:moveTo>
                  <a:pt x="2558322" y="0"/>
                </a:moveTo>
                <a:lnTo>
                  <a:pt x="6793942" y="0"/>
                </a:lnTo>
                <a:lnTo>
                  <a:pt x="6793942" y="6878630"/>
                </a:lnTo>
                <a:lnTo>
                  <a:pt x="0" y="687863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76FAB7-3544-3A7B-3F5C-437AA781F3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655" y="1654628"/>
            <a:ext cx="5693201" cy="2198391"/>
          </a:xfrm>
        </p:spPr>
        <p:txBody>
          <a:bodyPr lIns="0" rIns="0" anchor="b" anchorCtr="0"/>
          <a:lstStyle>
            <a:lvl1pPr>
              <a:lnSpc>
                <a:spcPts val="4800"/>
              </a:lnSpc>
              <a:defRPr sz="4800" b="1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Slide Break Title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9B2FB93-99A0-53B8-43C2-464958DBE4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80304" y="3989239"/>
            <a:ext cx="4574084" cy="861420"/>
          </a:xfrm>
        </p:spPr>
        <p:txBody>
          <a:bodyPr lIns="0" rIns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206422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Image_Yell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4">
            <a:extLst>
              <a:ext uri="{FF2B5EF4-FFF2-40B4-BE49-F238E27FC236}">
                <a16:creationId xmlns:a16="http://schemas.microsoft.com/office/drawing/2014/main" id="{19ADE32B-435A-2428-F84E-77731116616A}"/>
              </a:ext>
            </a:extLst>
          </p:cNvPr>
          <p:cNvSpPr/>
          <p:nvPr userDrawn="1"/>
        </p:nvSpPr>
        <p:spPr>
          <a:xfrm>
            <a:off x="5268037" y="-20629"/>
            <a:ext cx="6820469" cy="6899258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8F84602-79EB-BB30-C968-3B110757A3FE}"/>
              </a:ext>
            </a:extLst>
          </p:cNvPr>
          <p:cNvSpPr/>
          <p:nvPr userDrawn="1"/>
        </p:nvSpPr>
        <p:spPr>
          <a:xfrm>
            <a:off x="5398058" y="-20629"/>
            <a:ext cx="6820469" cy="6899258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gradFill>
            <a:gsLst>
              <a:gs pos="0">
                <a:schemeClr val="bg1">
                  <a:lumMod val="0"/>
                </a:schemeClr>
              </a:gs>
              <a:gs pos="100000">
                <a:schemeClr val="bg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388D2-2C8C-F1DE-C11A-7F43DDA0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303" y="642153"/>
            <a:ext cx="2172079" cy="312295"/>
          </a:xfrm>
          <a:prstGeom prst="rect">
            <a:avLst/>
          </a:prstGeom>
        </p:spPr>
      </p:pic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5DF29E1F-287B-A09A-8CC5-5BE115286B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8058" y="-1"/>
            <a:ext cx="6793942" cy="6878630"/>
          </a:xfrm>
          <a:custGeom>
            <a:avLst/>
            <a:gdLst>
              <a:gd name="connsiteX0" fmla="*/ 2558322 w 6793942"/>
              <a:gd name="connsiteY0" fmla="*/ 0 h 6878630"/>
              <a:gd name="connsiteX1" fmla="*/ 6793942 w 6793942"/>
              <a:gd name="connsiteY1" fmla="*/ 0 h 6878630"/>
              <a:gd name="connsiteX2" fmla="*/ 6793942 w 6793942"/>
              <a:gd name="connsiteY2" fmla="*/ 6878630 h 6878630"/>
              <a:gd name="connsiteX3" fmla="*/ 0 w 6793942"/>
              <a:gd name="connsiteY3" fmla="*/ 6878630 h 68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3942" h="6878630">
                <a:moveTo>
                  <a:pt x="2558322" y="0"/>
                </a:moveTo>
                <a:lnTo>
                  <a:pt x="6793942" y="0"/>
                </a:lnTo>
                <a:lnTo>
                  <a:pt x="6793942" y="6878630"/>
                </a:lnTo>
                <a:lnTo>
                  <a:pt x="0" y="68786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289C27-3D44-FC9C-5AAF-A171FCAA46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655" y="1654628"/>
            <a:ext cx="5693201" cy="2198391"/>
          </a:xfrm>
        </p:spPr>
        <p:txBody>
          <a:bodyPr lIns="0" rIns="0" anchor="b" anchorCtr="0"/>
          <a:lstStyle>
            <a:lvl1pPr>
              <a:lnSpc>
                <a:spcPts val="4800"/>
              </a:lnSpc>
              <a:defRPr sz="4800" b="1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Slide Break Title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8BA6798-4AF8-1127-F0E2-65C00DA63E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80304" y="3989239"/>
            <a:ext cx="4574084" cy="861420"/>
          </a:xfrm>
        </p:spPr>
        <p:txBody>
          <a:bodyPr lIns="0" rIns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3577795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G _Prim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48CF19-032A-9F93-CDF2-B1FD3311E7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DA876-BC29-8A60-E9E2-002505BC5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211790" y="6391838"/>
            <a:ext cx="838199" cy="304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 b="0" i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BE912-2809-7C30-3DB6-36DC18A547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E104F90-6BD8-9DA8-6FDB-E1D128786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3" y="2071699"/>
            <a:ext cx="10056835" cy="1617322"/>
          </a:xfrm>
        </p:spPr>
        <p:txBody>
          <a:bodyPr anchor="t"/>
          <a:lstStyle>
            <a:lvl1pPr algn="ctr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C5D6812-A68F-383F-4BFF-5EEADFE53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154955" y="4517585"/>
            <a:ext cx="10056834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Change BACKGROUND TO REPLACE IMAGE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ull Image BG _Dark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48CF19-032A-9F93-CDF2-B1FD3311E7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3" y="2071699"/>
            <a:ext cx="10056835" cy="1617322"/>
          </a:xfrm>
        </p:spPr>
        <p:txBody>
          <a:bodyPr anchor="t"/>
          <a:lstStyle>
            <a:lvl1pPr algn="ctr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54955" y="4517585"/>
            <a:ext cx="10056834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Change BACKGROUND TO REPLACE IMAGE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DA876-BC29-8A60-E9E2-002505BC5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211790" y="6391838"/>
            <a:ext cx="838199" cy="304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 b="0" i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BB6E3-11AC-2CBE-CBA6-1E2B27D21C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04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G _ No Colo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DA876-BC29-8A60-E9E2-002505BC5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211790" y="6391838"/>
            <a:ext cx="838199" cy="304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 b="0" i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951F5-1906-BC84-8D9D-BB4F43879B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70ABE4-B4A1-0D11-3DBB-0CCDEF3CC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3" y="2071699"/>
            <a:ext cx="10056835" cy="1617322"/>
          </a:xfrm>
        </p:spPr>
        <p:txBody>
          <a:bodyPr anchor="t"/>
          <a:lstStyle>
            <a:lvl1pPr algn="ctr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FD3D1E7-09A6-5B34-B425-1D1DA46C2E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154955" y="4517585"/>
            <a:ext cx="10056834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Change BACKGROUND TO REPLACE IMAGE</a:t>
            </a:r>
          </a:p>
        </p:txBody>
      </p:sp>
    </p:spTree>
    <p:extLst>
      <p:ext uri="{BB962C8B-B14F-4D97-AF65-F5344CB8AC3E}">
        <p14:creationId xmlns:p14="http://schemas.microsoft.com/office/powerpoint/2010/main" val="7272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amp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1203995"/>
            <a:ext cx="1005683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ABE7C1-3351-7E27-D5FD-8D28270E1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211790" y="6391838"/>
            <a:ext cx="838199" cy="304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365D4-3447-18FB-EC65-F4417FD2C3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9CFBCCB-9905-7B69-1B1C-7B628377A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76446"/>
            <a:ext cx="10090600" cy="706964"/>
          </a:xfrm>
        </p:spPr>
        <p:txBody>
          <a:bodyPr tIns="0" anchor="t"/>
          <a:lstStyle>
            <a:lvl1pPr>
              <a:lnSpc>
                <a:spcPts val="4000"/>
              </a:lnSpc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11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ample _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0E1FC443-4C65-699D-B087-6D1F5DF845C1}"/>
              </a:ext>
            </a:extLst>
          </p:cNvPr>
          <p:cNvSpPr/>
          <p:nvPr userDrawn="1"/>
        </p:nvSpPr>
        <p:spPr>
          <a:xfrm>
            <a:off x="-1297826" y="5358905"/>
            <a:ext cx="14996160" cy="149961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DA876-BC29-8A60-E9E2-002505BC5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211790" y="6391838"/>
            <a:ext cx="838199" cy="304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95E62-0E40-0301-B857-30BFBABCC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BB0D7A6-4B93-0FFC-828D-B31D0AA83B6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154955" y="1203995"/>
            <a:ext cx="1005683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DBAD10-FF33-9557-7E7F-F434E149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76446"/>
            <a:ext cx="10090600" cy="706964"/>
          </a:xfrm>
        </p:spPr>
        <p:txBody>
          <a:bodyPr tIns="0" anchor="t"/>
          <a:lstStyle>
            <a:lvl1pPr>
              <a:lnSpc>
                <a:spcPts val="4000"/>
              </a:lnSpc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22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_Gradient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76446"/>
            <a:ext cx="10056836" cy="70696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396492"/>
            <a:ext cx="10056836" cy="46202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tx2"/>
                </a:solidFill>
                <a:latin typeface="Outfit" pitchFamily="2" charset="0"/>
                <a:cs typeface="Arial" panose="020B0604020202020204" pitchFamily="34" charset="0"/>
              </a:defRPr>
            </a:lvl1pPr>
          </a:lstStyle>
          <a:p>
            <a:fld id="{19C9CA7B-DFD4-44B5-8C60-D14B8CD1FB59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Outfit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A18EC4-E093-36FF-A998-855D83C60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Gradient_Wide_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A2D5C766-172F-20DA-9A39-F60867C00C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1952" y="276446"/>
            <a:ext cx="5110047" cy="6878630"/>
          </a:xfrm>
          <a:custGeom>
            <a:avLst/>
            <a:gdLst>
              <a:gd name="connsiteX0" fmla="*/ 2558322 w 6793942"/>
              <a:gd name="connsiteY0" fmla="*/ 0 h 6878630"/>
              <a:gd name="connsiteX1" fmla="*/ 6793942 w 6793942"/>
              <a:gd name="connsiteY1" fmla="*/ 0 h 6878630"/>
              <a:gd name="connsiteX2" fmla="*/ 6793942 w 6793942"/>
              <a:gd name="connsiteY2" fmla="*/ 6878630 h 6878630"/>
              <a:gd name="connsiteX3" fmla="*/ 0 w 6793942"/>
              <a:gd name="connsiteY3" fmla="*/ 6878630 h 68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3942" h="6878630">
                <a:moveTo>
                  <a:pt x="2558322" y="0"/>
                </a:moveTo>
                <a:lnTo>
                  <a:pt x="6793942" y="0"/>
                </a:lnTo>
                <a:lnTo>
                  <a:pt x="6793942" y="6878630"/>
                </a:lnTo>
                <a:lnTo>
                  <a:pt x="0" y="687863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517904"/>
            <a:ext cx="5926998" cy="45018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4937E5-71B7-BBF4-7834-2A6E401A0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FFAD7B6-AE14-9E50-EFAC-94F48ACD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76446"/>
            <a:ext cx="6654022" cy="706964"/>
          </a:xfrm>
        </p:spPr>
        <p:txBody>
          <a:bodyPr tIns="0" anchor="t"/>
          <a:lstStyle>
            <a:lvl1pPr>
              <a:lnSpc>
                <a:spcPts val="4000"/>
              </a:lnSpc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046D0A-65F4-22B9-29D9-E23DD90B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45061" y="6391838"/>
            <a:ext cx="990599" cy="304799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Outfit" pitchFamily="2" charset="0"/>
                <a:cs typeface="Arial" panose="020B0604020202020204" pitchFamily="34" charset="0"/>
              </a:defRPr>
            </a:lvl1pPr>
          </a:lstStyle>
          <a:p>
            <a:fld id="{19C9CA7B-DFD4-44B5-8C60-D14B8CD1FB59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FBC19A-4A76-4857-3B7B-E4DB4E6A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utfit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3045062-5989-A728-01C6-340FD2A7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1790" y="6391838"/>
            <a:ext cx="838199" cy="3047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96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Prime_Wide_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4">
            <a:extLst>
              <a:ext uri="{FF2B5EF4-FFF2-40B4-BE49-F238E27FC236}">
                <a16:creationId xmlns:a16="http://schemas.microsoft.com/office/drawing/2014/main" id="{A4042DF7-B476-02D1-72D3-457B1E50AC72}"/>
              </a:ext>
            </a:extLst>
          </p:cNvPr>
          <p:cNvSpPr/>
          <p:nvPr userDrawn="1"/>
        </p:nvSpPr>
        <p:spPr>
          <a:xfrm>
            <a:off x="6966921" y="-168744"/>
            <a:ext cx="5374979" cy="7047373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EDA4DF22-432B-9CA3-5F01-EB91EF4E9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6942" y="-1"/>
            <a:ext cx="5110047" cy="6878630"/>
          </a:xfrm>
          <a:custGeom>
            <a:avLst/>
            <a:gdLst>
              <a:gd name="connsiteX0" fmla="*/ 2558322 w 6793942"/>
              <a:gd name="connsiteY0" fmla="*/ 0 h 6878630"/>
              <a:gd name="connsiteX1" fmla="*/ 6793942 w 6793942"/>
              <a:gd name="connsiteY1" fmla="*/ 0 h 6878630"/>
              <a:gd name="connsiteX2" fmla="*/ 6793942 w 6793942"/>
              <a:gd name="connsiteY2" fmla="*/ 6878630 h 6878630"/>
              <a:gd name="connsiteX3" fmla="*/ 0 w 6793942"/>
              <a:gd name="connsiteY3" fmla="*/ 6878630 h 68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3942" h="6878630">
                <a:moveTo>
                  <a:pt x="2558322" y="0"/>
                </a:moveTo>
                <a:lnTo>
                  <a:pt x="6793942" y="0"/>
                </a:lnTo>
                <a:lnTo>
                  <a:pt x="6793942" y="6878630"/>
                </a:lnTo>
                <a:lnTo>
                  <a:pt x="0" y="687863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6CCC6F-6396-5AA8-9533-AA0A928485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76C555-8111-95F5-A4ED-9A21B8397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1517904"/>
            <a:ext cx="5807077" cy="45018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16086F-64C6-76F0-9B92-ADB2F6AC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76446"/>
            <a:ext cx="6654022" cy="706964"/>
          </a:xfrm>
        </p:spPr>
        <p:txBody>
          <a:bodyPr tIns="0" anchor="t"/>
          <a:lstStyle>
            <a:lvl1pPr>
              <a:lnSpc>
                <a:spcPts val="4000"/>
              </a:lnSpc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CDFBACA-D644-8179-7BC0-1FFC9255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45061" y="6391838"/>
            <a:ext cx="990599" cy="304799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Outfit" pitchFamily="2" charset="0"/>
                <a:cs typeface="Arial" panose="020B0604020202020204" pitchFamily="34" charset="0"/>
              </a:defRPr>
            </a:lvl1pPr>
          </a:lstStyle>
          <a:p>
            <a:fld id="{19C9CA7B-DFD4-44B5-8C60-D14B8CD1FB59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688443-4BE1-25C4-BB9F-051C855C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utfit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9C92D4-E2C4-BE9E-DBD0-15345C74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1790" y="6391838"/>
            <a:ext cx="838199" cy="3047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8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4">
            <a:extLst>
              <a:ext uri="{FF2B5EF4-FFF2-40B4-BE49-F238E27FC236}">
                <a16:creationId xmlns:a16="http://schemas.microsoft.com/office/drawing/2014/main" id="{19ADE32B-435A-2428-F84E-77731116616A}"/>
              </a:ext>
            </a:extLst>
          </p:cNvPr>
          <p:cNvSpPr/>
          <p:nvPr userDrawn="1"/>
        </p:nvSpPr>
        <p:spPr>
          <a:xfrm>
            <a:off x="5268037" y="-20629"/>
            <a:ext cx="6820469" cy="6899258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8F84602-79EB-BB30-C968-3B110757A3FE}"/>
              </a:ext>
            </a:extLst>
          </p:cNvPr>
          <p:cNvSpPr/>
          <p:nvPr userDrawn="1"/>
        </p:nvSpPr>
        <p:spPr>
          <a:xfrm>
            <a:off x="5398058" y="-20629"/>
            <a:ext cx="6820469" cy="6899258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gradFill>
            <a:gsLst>
              <a:gs pos="0">
                <a:schemeClr val="bg1">
                  <a:lumMod val="0"/>
                </a:schemeClr>
              </a:gs>
              <a:gs pos="100000">
                <a:schemeClr val="bg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388D2-2C8C-F1DE-C11A-7F43DDA0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303" y="642153"/>
            <a:ext cx="2172079" cy="312295"/>
          </a:xfrm>
          <a:prstGeom prst="rect">
            <a:avLst/>
          </a:prstGeom>
        </p:spPr>
      </p:pic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9ED1D263-759F-3159-1A1B-C7B4BE707C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98058" y="-1"/>
            <a:ext cx="6793942" cy="6878630"/>
          </a:xfrm>
          <a:custGeom>
            <a:avLst/>
            <a:gdLst>
              <a:gd name="connsiteX0" fmla="*/ 2558322 w 6793942"/>
              <a:gd name="connsiteY0" fmla="*/ 0 h 6878630"/>
              <a:gd name="connsiteX1" fmla="*/ 6793942 w 6793942"/>
              <a:gd name="connsiteY1" fmla="*/ 0 h 6878630"/>
              <a:gd name="connsiteX2" fmla="*/ 6793942 w 6793942"/>
              <a:gd name="connsiteY2" fmla="*/ 6878630 h 6878630"/>
              <a:gd name="connsiteX3" fmla="*/ 0 w 6793942"/>
              <a:gd name="connsiteY3" fmla="*/ 6878630 h 68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3942" h="6878630">
                <a:moveTo>
                  <a:pt x="2558322" y="0"/>
                </a:moveTo>
                <a:lnTo>
                  <a:pt x="6793942" y="0"/>
                </a:lnTo>
                <a:lnTo>
                  <a:pt x="6793942" y="6878630"/>
                </a:lnTo>
                <a:lnTo>
                  <a:pt x="0" y="687863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71A882-2CA2-7976-59A3-621981FDFE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655" y="1654628"/>
            <a:ext cx="5693201" cy="2198391"/>
          </a:xfrm>
        </p:spPr>
        <p:txBody>
          <a:bodyPr lIns="0" rIns="0" anchor="b" anchorCtr="0"/>
          <a:lstStyle>
            <a:lvl1pPr>
              <a:lnSpc>
                <a:spcPts val="4800"/>
              </a:lnSpc>
              <a:defRPr sz="4800" b="1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Headline Here Headline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6864F26-0731-460A-904A-129EACDCA0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80304" y="3989239"/>
            <a:ext cx="4574084" cy="861420"/>
          </a:xfrm>
        </p:spPr>
        <p:txBody>
          <a:bodyPr lIns="0" rIns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here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1B2B2591-A55C-1FEF-F95B-EBBACAC070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38" y="5592763"/>
            <a:ext cx="4572000" cy="25391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>
            <a:sp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Outfit" pitchFamily="2" charset="0"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Meta data , date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59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_Prime_Wide_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4">
            <a:extLst>
              <a:ext uri="{FF2B5EF4-FFF2-40B4-BE49-F238E27FC236}">
                <a16:creationId xmlns:a16="http://schemas.microsoft.com/office/drawing/2014/main" id="{A4042DF7-B476-02D1-72D3-457B1E50AC72}"/>
              </a:ext>
            </a:extLst>
          </p:cNvPr>
          <p:cNvSpPr/>
          <p:nvPr userDrawn="1"/>
        </p:nvSpPr>
        <p:spPr>
          <a:xfrm>
            <a:off x="6966921" y="-168744"/>
            <a:ext cx="5374979" cy="7047373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EDA4DF22-432B-9CA3-5F01-EB91EF4E9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6942" y="-1"/>
            <a:ext cx="5110047" cy="6878630"/>
          </a:xfrm>
          <a:custGeom>
            <a:avLst/>
            <a:gdLst>
              <a:gd name="connsiteX0" fmla="*/ 2558322 w 6793942"/>
              <a:gd name="connsiteY0" fmla="*/ 0 h 6878630"/>
              <a:gd name="connsiteX1" fmla="*/ 6793942 w 6793942"/>
              <a:gd name="connsiteY1" fmla="*/ 0 h 6878630"/>
              <a:gd name="connsiteX2" fmla="*/ 6793942 w 6793942"/>
              <a:gd name="connsiteY2" fmla="*/ 6878630 h 6878630"/>
              <a:gd name="connsiteX3" fmla="*/ 0 w 6793942"/>
              <a:gd name="connsiteY3" fmla="*/ 6878630 h 68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3942" h="6878630">
                <a:moveTo>
                  <a:pt x="2558322" y="0"/>
                </a:moveTo>
                <a:lnTo>
                  <a:pt x="6793942" y="0"/>
                </a:lnTo>
                <a:lnTo>
                  <a:pt x="6793942" y="6878630"/>
                </a:lnTo>
                <a:lnTo>
                  <a:pt x="0" y="687863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6CCC6F-6396-5AA8-9533-AA0A928485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76C555-8111-95F5-A4ED-9A21B8397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1517904"/>
            <a:ext cx="5807077" cy="45018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16086F-64C6-76F0-9B92-ADB2F6AC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76446"/>
            <a:ext cx="6654022" cy="706964"/>
          </a:xfrm>
        </p:spPr>
        <p:txBody>
          <a:bodyPr tIns="0" anchor="t"/>
          <a:lstStyle>
            <a:lvl1pPr>
              <a:lnSpc>
                <a:spcPts val="4000"/>
              </a:lnSpc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CDFBACA-D644-8179-7BC0-1FFC9255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45061" y="6391838"/>
            <a:ext cx="990599" cy="304799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Outfit" pitchFamily="2" charset="0"/>
                <a:cs typeface="Arial" panose="020B0604020202020204" pitchFamily="34" charset="0"/>
              </a:defRPr>
            </a:lvl1pPr>
          </a:lstStyle>
          <a:p>
            <a:fld id="{19C9CA7B-DFD4-44B5-8C60-D14B8CD1FB59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688443-4BE1-25C4-BB9F-051C855C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utfit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9C92D4-E2C4-BE9E-DBD0-15345C74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1790" y="6391838"/>
            <a:ext cx="838199" cy="3047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12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White_Wide_With Image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8E99C1A1-7AD7-F72A-C87B-DF0CB20FE4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1953" y="161363"/>
            <a:ext cx="5110047" cy="6878630"/>
          </a:xfrm>
          <a:custGeom>
            <a:avLst/>
            <a:gdLst>
              <a:gd name="connsiteX0" fmla="*/ 2558322 w 6793942"/>
              <a:gd name="connsiteY0" fmla="*/ 0 h 6878630"/>
              <a:gd name="connsiteX1" fmla="*/ 6793942 w 6793942"/>
              <a:gd name="connsiteY1" fmla="*/ 0 h 6878630"/>
              <a:gd name="connsiteX2" fmla="*/ 6793942 w 6793942"/>
              <a:gd name="connsiteY2" fmla="*/ 6878630 h 6878630"/>
              <a:gd name="connsiteX3" fmla="*/ 0 w 6793942"/>
              <a:gd name="connsiteY3" fmla="*/ 6878630 h 68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3942" h="6878630">
                <a:moveTo>
                  <a:pt x="2558322" y="0"/>
                </a:moveTo>
                <a:lnTo>
                  <a:pt x="6793942" y="0"/>
                </a:lnTo>
                <a:lnTo>
                  <a:pt x="6793942" y="6878630"/>
                </a:lnTo>
                <a:lnTo>
                  <a:pt x="0" y="687863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arallelogram 4">
            <a:extLst>
              <a:ext uri="{FF2B5EF4-FFF2-40B4-BE49-F238E27FC236}">
                <a16:creationId xmlns:a16="http://schemas.microsoft.com/office/drawing/2014/main" id="{64574376-8F92-4966-DE9D-793578BF7DE8}"/>
              </a:ext>
            </a:extLst>
          </p:cNvPr>
          <p:cNvSpPr/>
          <p:nvPr userDrawn="1"/>
        </p:nvSpPr>
        <p:spPr>
          <a:xfrm>
            <a:off x="6921951" y="-168744"/>
            <a:ext cx="5374979" cy="7047373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C47B20-47CE-7787-FA76-A1833B17A6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C1B7CD-933C-5BD5-5EE9-66F36F8AF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1517904"/>
            <a:ext cx="5766997" cy="450189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9FEA7F-E29D-C01E-A42F-79F81F54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76446"/>
            <a:ext cx="6654022" cy="706964"/>
          </a:xfrm>
        </p:spPr>
        <p:txBody>
          <a:bodyPr tIns="0" anchor="t"/>
          <a:lstStyle>
            <a:lvl1pPr>
              <a:lnSpc>
                <a:spcPts val="4000"/>
              </a:lnSpc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CE54B5-6279-65DC-2C7A-6D78864F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45061" y="6391838"/>
            <a:ext cx="990599" cy="30479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Outfit" pitchFamily="2" charset="0"/>
                <a:cs typeface="Arial" panose="020B0604020202020204" pitchFamily="34" charset="0"/>
              </a:defRPr>
            </a:lvl1pPr>
          </a:lstStyle>
          <a:p>
            <a:fld id="{19C9CA7B-DFD4-44B5-8C60-D14B8CD1FB59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56E0BA-E52A-FE69-825B-2AC5491A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Outfit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CDD0BDB-06EB-61C5-6B65-36F2B720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1790" y="6391838"/>
            <a:ext cx="838199" cy="3047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51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_White_Wide_With Image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8E99C1A1-7AD7-F72A-C87B-DF0CB20FE4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1953" y="161363"/>
            <a:ext cx="5110047" cy="6878630"/>
          </a:xfrm>
          <a:custGeom>
            <a:avLst/>
            <a:gdLst>
              <a:gd name="connsiteX0" fmla="*/ 2558322 w 6793942"/>
              <a:gd name="connsiteY0" fmla="*/ 0 h 6878630"/>
              <a:gd name="connsiteX1" fmla="*/ 6793942 w 6793942"/>
              <a:gd name="connsiteY1" fmla="*/ 0 h 6878630"/>
              <a:gd name="connsiteX2" fmla="*/ 6793942 w 6793942"/>
              <a:gd name="connsiteY2" fmla="*/ 6878630 h 6878630"/>
              <a:gd name="connsiteX3" fmla="*/ 0 w 6793942"/>
              <a:gd name="connsiteY3" fmla="*/ 6878630 h 68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3942" h="6878630">
                <a:moveTo>
                  <a:pt x="2558322" y="0"/>
                </a:moveTo>
                <a:lnTo>
                  <a:pt x="6793942" y="0"/>
                </a:lnTo>
                <a:lnTo>
                  <a:pt x="6793942" y="6878630"/>
                </a:lnTo>
                <a:lnTo>
                  <a:pt x="0" y="687863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arallelogram 4">
            <a:extLst>
              <a:ext uri="{FF2B5EF4-FFF2-40B4-BE49-F238E27FC236}">
                <a16:creationId xmlns:a16="http://schemas.microsoft.com/office/drawing/2014/main" id="{64574376-8F92-4966-DE9D-793578BF7DE8}"/>
              </a:ext>
            </a:extLst>
          </p:cNvPr>
          <p:cNvSpPr/>
          <p:nvPr userDrawn="1"/>
        </p:nvSpPr>
        <p:spPr>
          <a:xfrm>
            <a:off x="6921951" y="-168744"/>
            <a:ext cx="5374979" cy="7047373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C47B20-47CE-7787-FA76-A1833B17A6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C1B7CD-933C-5BD5-5EE9-66F36F8AF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1517904"/>
            <a:ext cx="5766997" cy="450189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9FEA7F-E29D-C01E-A42F-79F81F54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76446"/>
            <a:ext cx="6654022" cy="706964"/>
          </a:xfrm>
        </p:spPr>
        <p:txBody>
          <a:bodyPr tIns="0" anchor="t"/>
          <a:lstStyle>
            <a:lvl1pPr>
              <a:lnSpc>
                <a:spcPts val="4000"/>
              </a:lnSpc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CE54B5-6279-65DC-2C7A-6D78864F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45061" y="6391838"/>
            <a:ext cx="990599" cy="30479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Outfit" pitchFamily="2" charset="0"/>
                <a:cs typeface="Arial" panose="020B0604020202020204" pitchFamily="34" charset="0"/>
              </a:defRPr>
            </a:lvl1pPr>
          </a:lstStyle>
          <a:p>
            <a:fld id="{19C9CA7B-DFD4-44B5-8C60-D14B8CD1FB59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56E0BA-E52A-FE69-825B-2AC5491A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Outfit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CDD0BDB-06EB-61C5-6B65-36F2B720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1790" y="6391838"/>
            <a:ext cx="838199" cy="3047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95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White_Wide_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8E99C1A1-7AD7-F72A-C87B-DF0CB20FE4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1619" y="-1"/>
            <a:ext cx="5621052" cy="6878630"/>
          </a:xfrm>
          <a:custGeom>
            <a:avLst/>
            <a:gdLst>
              <a:gd name="connsiteX0" fmla="*/ 2558322 w 6793942"/>
              <a:gd name="connsiteY0" fmla="*/ 0 h 6878630"/>
              <a:gd name="connsiteX1" fmla="*/ 6793942 w 6793942"/>
              <a:gd name="connsiteY1" fmla="*/ 0 h 6878630"/>
              <a:gd name="connsiteX2" fmla="*/ 6793942 w 6793942"/>
              <a:gd name="connsiteY2" fmla="*/ 6878630 h 6878630"/>
              <a:gd name="connsiteX3" fmla="*/ 0 w 6793942"/>
              <a:gd name="connsiteY3" fmla="*/ 6878630 h 68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3942" h="6878630">
                <a:moveTo>
                  <a:pt x="2558322" y="0"/>
                </a:moveTo>
                <a:lnTo>
                  <a:pt x="6793942" y="0"/>
                </a:lnTo>
                <a:lnTo>
                  <a:pt x="6793942" y="6878630"/>
                </a:lnTo>
                <a:lnTo>
                  <a:pt x="0" y="687863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76446"/>
            <a:ext cx="6654022" cy="706964"/>
          </a:xfrm>
        </p:spPr>
        <p:txBody>
          <a:bodyPr tIns="0" anchor="t"/>
          <a:lstStyle>
            <a:lvl1pPr>
              <a:lnSpc>
                <a:spcPts val="4000"/>
              </a:lnSpc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Outfit" pitchFamily="2" charset="0"/>
                <a:cs typeface="Arial" panose="020B0604020202020204" pitchFamily="34" charset="0"/>
              </a:defRPr>
            </a:lvl1pPr>
          </a:lstStyle>
          <a:p>
            <a:fld id="{19C9CA7B-DFD4-44B5-8C60-D14B8CD1FB59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Outfit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C30BC1-CB19-B08E-E0DB-320E728AEC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F9D27F-AB05-6D5B-6C0F-58A35F932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680071"/>
            <a:ext cx="5104332" cy="450189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8A812E-DE90-E0CD-275A-AABFFFF718CC}"/>
              </a:ext>
            </a:extLst>
          </p:cNvPr>
          <p:cNvCxnSpPr>
            <a:cxnSpLocks/>
          </p:cNvCxnSpPr>
          <p:nvPr userDrawn="1"/>
        </p:nvCxnSpPr>
        <p:spPr>
          <a:xfrm>
            <a:off x="1154954" y="1532050"/>
            <a:ext cx="647114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644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ic and Not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B6E6261-1237-C003-359B-DF42FFCE6E8A}"/>
              </a:ext>
            </a:extLst>
          </p:cNvPr>
          <p:cNvSpPr/>
          <p:nvPr userDrawn="1"/>
        </p:nvSpPr>
        <p:spPr>
          <a:xfrm rot="10800000">
            <a:off x="10572054" y="-8402"/>
            <a:ext cx="1656522" cy="4420055"/>
          </a:xfrm>
          <a:custGeom>
            <a:avLst/>
            <a:gdLst>
              <a:gd name="connsiteX0" fmla="*/ 0 w 2080591"/>
              <a:gd name="connsiteY0" fmla="*/ 6400240 h 6400240"/>
              <a:gd name="connsiteX1" fmla="*/ 0 w 2080591"/>
              <a:gd name="connsiteY1" fmla="*/ 0 h 6400240"/>
              <a:gd name="connsiteX2" fmla="*/ 2080591 w 2080591"/>
              <a:gd name="connsiteY2" fmla="*/ 6400240 h 6400240"/>
              <a:gd name="connsiteX3" fmla="*/ 0 w 2080591"/>
              <a:gd name="connsiteY3" fmla="*/ 6400240 h 6400240"/>
              <a:gd name="connsiteX0" fmla="*/ 0 w 2146852"/>
              <a:gd name="connsiteY0" fmla="*/ 6400240 h 6400240"/>
              <a:gd name="connsiteX1" fmla="*/ 0 w 2146852"/>
              <a:gd name="connsiteY1" fmla="*/ 0 h 6400240"/>
              <a:gd name="connsiteX2" fmla="*/ 2146852 w 2146852"/>
              <a:gd name="connsiteY2" fmla="*/ 6386988 h 6400240"/>
              <a:gd name="connsiteX3" fmla="*/ 0 w 2146852"/>
              <a:gd name="connsiteY3" fmla="*/ 6400240 h 6400240"/>
              <a:gd name="connsiteX0" fmla="*/ 0 w 2398644"/>
              <a:gd name="connsiteY0" fmla="*/ 6400240 h 6400240"/>
              <a:gd name="connsiteX1" fmla="*/ 0 w 2398644"/>
              <a:gd name="connsiteY1" fmla="*/ 0 h 6400240"/>
              <a:gd name="connsiteX2" fmla="*/ 2398644 w 2398644"/>
              <a:gd name="connsiteY2" fmla="*/ 6386988 h 6400240"/>
              <a:gd name="connsiteX3" fmla="*/ 0 w 2398644"/>
              <a:gd name="connsiteY3" fmla="*/ 6400240 h 640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644" h="6400240">
                <a:moveTo>
                  <a:pt x="0" y="6400240"/>
                </a:moveTo>
                <a:lnTo>
                  <a:pt x="0" y="0"/>
                </a:lnTo>
                <a:lnTo>
                  <a:pt x="2398644" y="6386988"/>
                </a:lnTo>
                <a:lnTo>
                  <a:pt x="0" y="64002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4E6425-0181-43F2-84FC-787E803FD2F8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1CCA7-5A83-3F69-8025-532273D52DFD}"/>
              </a:ext>
            </a:extLst>
          </p:cNvPr>
          <p:cNvSpPr txBox="1"/>
          <p:nvPr userDrawn="1"/>
        </p:nvSpPr>
        <p:spPr>
          <a:xfrm>
            <a:off x="8245642" y="-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41AEB8-1B43-1B21-657F-6AD35E67A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77EAAF2-B8E7-CFBD-6DC9-6243D2CA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76446"/>
            <a:ext cx="6654022" cy="706964"/>
          </a:xfrm>
        </p:spPr>
        <p:txBody>
          <a:bodyPr tIns="0" anchor="t"/>
          <a:lstStyle>
            <a:lvl1pPr>
              <a:lnSpc>
                <a:spcPts val="4000"/>
              </a:lnSpc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A6603E-2F52-EECB-A634-9B3B47CBD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680071"/>
            <a:ext cx="9944846" cy="450189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DA836A-8CCF-5D2A-240C-65B4A95C450B}"/>
              </a:ext>
            </a:extLst>
          </p:cNvPr>
          <p:cNvCxnSpPr>
            <a:cxnSpLocks/>
          </p:cNvCxnSpPr>
          <p:nvPr userDrawn="1"/>
        </p:nvCxnSpPr>
        <p:spPr>
          <a:xfrm>
            <a:off x="1154954" y="1532050"/>
            <a:ext cx="647114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572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ic and Not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B6E6261-1237-C003-359B-DF42FFCE6E8A}"/>
              </a:ext>
            </a:extLst>
          </p:cNvPr>
          <p:cNvSpPr/>
          <p:nvPr userDrawn="1"/>
        </p:nvSpPr>
        <p:spPr>
          <a:xfrm rot="10800000">
            <a:off x="10572054" y="-8402"/>
            <a:ext cx="1656522" cy="4420055"/>
          </a:xfrm>
          <a:custGeom>
            <a:avLst/>
            <a:gdLst>
              <a:gd name="connsiteX0" fmla="*/ 0 w 2080591"/>
              <a:gd name="connsiteY0" fmla="*/ 6400240 h 6400240"/>
              <a:gd name="connsiteX1" fmla="*/ 0 w 2080591"/>
              <a:gd name="connsiteY1" fmla="*/ 0 h 6400240"/>
              <a:gd name="connsiteX2" fmla="*/ 2080591 w 2080591"/>
              <a:gd name="connsiteY2" fmla="*/ 6400240 h 6400240"/>
              <a:gd name="connsiteX3" fmla="*/ 0 w 2080591"/>
              <a:gd name="connsiteY3" fmla="*/ 6400240 h 6400240"/>
              <a:gd name="connsiteX0" fmla="*/ 0 w 2146852"/>
              <a:gd name="connsiteY0" fmla="*/ 6400240 h 6400240"/>
              <a:gd name="connsiteX1" fmla="*/ 0 w 2146852"/>
              <a:gd name="connsiteY1" fmla="*/ 0 h 6400240"/>
              <a:gd name="connsiteX2" fmla="*/ 2146852 w 2146852"/>
              <a:gd name="connsiteY2" fmla="*/ 6386988 h 6400240"/>
              <a:gd name="connsiteX3" fmla="*/ 0 w 2146852"/>
              <a:gd name="connsiteY3" fmla="*/ 6400240 h 6400240"/>
              <a:gd name="connsiteX0" fmla="*/ 0 w 2398644"/>
              <a:gd name="connsiteY0" fmla="*/ 6400240 h 6400240"/>
              <a:gd name="connsiteX1" fmla="*/ 0 w 2398644"/>
              <a:gd name="connsiteY1" fmla="*/ 0 h 6400240"/>
              <a:gd name="connsiteX2" fmla="*/ 2398644 w 2398644"/>
              <a:gd name="connsiteY2" fmla="*/ 6386988 h 6400240"/>
              <a:gd name="connsiteX3" fmla="*/ 0 w 2398644"/>
              <a:gd name="connsiteY3" fmla="*/ 6400240 h 640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644" h="6400240">
                <a:moveTo>
                  <a:pt x="0" y="6400240"/>
                </a:moveTo>
                <a:lnTo>
                  <a:pt x="0" y="0"/>
                </a:lnTo>
                <a:lnTo>
                  <a:pt x="2398644" y="6386988"/>
                </a:lnTo>
                <a:lnTo>
                  <a:pt x="0" y="64002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4E6425-0181-43F2-84FC-787E803FD2F8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1CCA7-5A83-3F69-8025-532273D52DFD}"/>
              </a:ext>
            </a:extLst>
          </p:cNvPr>
          <p:cNvSpPr txBox="1"/>
          <p:nvPr userDrawn="1"/>
        </p:nvSpPr>
        <p:spPr>
          <a:xfrm>
            <a:off x="8245642" y="-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41AEB8-1B43-1B21-657F-6AD35E67A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77EAAF2-B8E7-CFBD-6DC9-6243D2CA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76446"/>
            <a:ext cx="6654022" cy="706964"/>
          </a:xfrm>
        </p:spPr>
        <p:txBody>
          <a:bodyPr tIns="0" anchor="t"/>
          <a:lstStyle>
            <a:lvl1pPr>
              <a:lnSpc>
                <a:spcPts val="4000"/>
              </a:lnSpc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A6603E-2F52-EECB-A634-9B3B47CBD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680071"/>
            <a:ext cx="4861997" cy="450189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DA836A-8CCF-5D2A-240C-65B4A95C450B}"/>
              </a:ext>
            </a:extLst>
          </p:cNvPr>
          <p:cNvCxnSpPr>
            <a:cxnSpLocks/>
          </p:cNvCxnSpPr>
          <p:nvPr userDrawn="1"/>
        </p:nvCxnSpPr>
        <p:spPr>
          <a:xfrm>
            <a:off x="1154954" y="1532050"/>
            <a:ext cx="647114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430D2A5-C5B3-21CD-B67C-19CB7CFF717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9793" y="1685595"/>
            <a:ext cx="4861997" cy="450189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69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ic and Not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B6E6261-1237-C003-359B-DF42FFCE6E8A}"/>
              </a:ext>
            </a:extLst>
          </p:cNvPr>
          <p:cNvSpPr/>
          <p:nvPr userDrawn="1"/>
        </p:nvSpPr>
        <p:spPr>
          <a:xfrm rot="10800000">
            <a:off x="10572054" y="-8402"/>
            <a:ext cx="1656522" cy="4420055"/>
          </a:xfrm>
          <a:custGeom>
            <a:avLst/>
            <a:gdLst>
              <a:gd name="connsiteX0" fmla="*/ 0 w 2080591"/>
              <a:gd name="connsiteY0" fmla="*/ 6400240 h 6400240"/>
              <a:gd name="connsiteX1" fmla="*/ 0 w 2080591"/>
              <a:gd name="connsiteY1" fmla="*/ 0 h 6400240"/>
              <a:gd name="connsiteX2" fmla="*/ 2080591 w 2080591"/>
              <a:gd name="connsiteY2" fmla="*/ 6400240 h 6400240"/>
              <a:gd name="connsiteX3" fmla="*/ 0 w 2080591"/>
              <a:gd name="connsiteY3" fmla="*/ 6400240 h 6400240"/>
              <a:gd name="connsiteX0" fmla="*/ 0 w 2146852"/>
              <a:gd name="connsiteY0" fmla="*/ 6400240 h 6400240"/>
              <a:gd name="connsiteX1" fmla="*/ 0 w 2146852"/>
              <a:gd name="connsiteY1" fmla="*/ 0 h 6400240"/>
              <a:gd name="connsiteX2" fmla="*/ 2146852 w 2146852"/>
              <a:gd name="connsiteY2" fmla="*/ 6386988 h 6400240"/>
              <a:gd name="connsiteX3" fmla="*/ 0 w 2146852"/>
              <a:gd name="connsiteY3" fmla="*/ 6400240 h 6400240"/>
              <a:gd name="connsiteX0" fmla="*/ 0 w 2398644"/>
              <a:gd name="connsiteY0" fmla="*/ 6400240 h 6400240"/>
              <a:gd name="connsiteX1" fmla="*/ 0 w 2398644"/>
              <a:gd name="connsiteY1" fmla="*/ 0 h 6400240"/>
              <a:gd name="connsiteX2" fmla="*/ 2398644 w 2398644"/>
              <a:gd name="connsiteY2" fmla="*/ 6386988 h 6400240"/>
              <a:gd name="connsiteX3" fmla="*/ 0 w 2398644"/>
              <a:gd name="connsiteY3" fmla="*/ 6400240 h 640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644" h="6400240">
                <a:moveTo>
                  <a:pt x="0" y="6400240"/>
                </a:moveTo>
                <a:lnTo>
                  <a:pt x="0" y="0"/>
                </a:lnTo>
                <a:lnTo>
                  <a:pt x="2398644" y="6386988"/>
                </a:lnTo>
                <a:lnTo>
                  <a:pt x="0" y="64002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4E6425-0181-43F2-84FC-787E803FD2F8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1CCA7-5A83-3F69-8025-532273D52DFD}"/>
              </a:ext>
            </a:extLst>
          </p:cNvPr>
          <p:cNvSpPr txBox="1"/>
          <p:nvPr userDrawn="1"/>
        </p:nvSpPr>
        <p:spPr>
          <a:xfrm>
            <a:off x="8245642" y="-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41AEB8-1B43-1B21-657F-6AD35E67A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77EAAF2-B8E7-CFBD-6DC9-6243D2CA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76446"/>
            <a:ext cx="6654022" cy="706964"/>
          </a:xfrm>
        </p:spPr>
        <p:txBody>
          <a:bodyPr tIns="0" anchor="t"/>
          <a:lstStyle>
            <a:lvl1pPr>
              <a:lnSpc>
                <a:spcPts val="4000"/>
              </a:lnSpc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A6603E-2F52-EECB-A634-9B3B47CBD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680071"/>
            <a:ext cx="9944846" cy="450189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DA836A-8CCF-5D2A-240C-65B4A95C450B}"/>
              </a:ext>
            </a:extLst>
          </p:cNvPr>
          <p:cNvCxnSpPr>
            <a:cxnSpLocks/>
          </p:cNvCxnSpPr>
          <p:nvPr userDrawn="1"/>
        </p:nvCxnSpPr>
        <p:spPr>
          <a:xfrm>
            <a:off x="1154954" y="1532050"/>
            <a:ext cx="6471142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610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ic and Not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B6E6261-1237-C003-359B-DF42FFCE6E8A}"/>
              </a:ext>
            </a:extLst>
          </p:cNvPr>
          <p:cNvSpPr/>
          <p:nvPr userDrawn="1"/>
        </p:nvSpPr>
        <p:spPr>
          <a:xfrm rot="10800000">
            <a:off x="10572054" y="-8402"/>
            <a:ext cx="1656522" cy="4420055"/>
          </a:xfrm>
          <a:custGeom>
            <a:avLst/>
            <a:gdLst>
              <a:gd name="connsiteX0" fmla="*/ 0 w 2080591"/>
              <a:gd name="connsiteY0" fmla="*/ 6400240 h 6400240"/>
              <a:gd name="connsiteX1" fmla="*/ 0 w 2080591"/>
              <a:gd name="connsiteY1" fmla="*/ 0 h 6400240"/>
              <a:gd name="connsiteX2" fmla="*/ 2080591 w 2080591"/>
              <a:gd name="connsiteY2" fmla="*/ 6400240 h 6400240"/>
              <a:gd name="connsiteX3" fmla="*/ 0 w 2080591"/>
              <a:gd name="connsiteY3" fmla="*/ 6400240 h 6400240"/>
              <a:gd name="connsiteX0" fmla="*/ 0 w 2146852"/>
              <a:gd name="connsiteY0" fmla="*/ 6400240 h 6400240"/>
              <a:gd name="connsiteX1" fmla="*/ 0 w 2146852"/>
              <a:gd name="connsiteY1" fmla="*/ 0 h 6400240"/>
              <a:gd name="connsiteX2" fmla="*/ 2146852 w 2146852"/>
              <a:gd name="connsiteY2" fmla="*/ 6386988 h 6400240"/>
              <a:gd name="connsiteX3" fmla="*/ 0 w 2146852"/>
              <a:gd name="connsiteY3" fmla="*/ 6400240 h 6400240"/>
              <a:gd name="connsiteX0" fmla="*/ 0 w 2398644"/>
              <a:gd name="connsiteY0" fmla="*/ 6400240 h 6400240"/>
              <a:gd name="connsiteX1" fmla="*/ 0 w 2398644"/>
              <a:gd name="connsiteY1" fmla="*/ 0 h 6400240"/>
              <a:gd name="connsiteX2" fmla="*/ 2398644 w 2398644"/>
              <a:gd name="connsiteY2" fmla="*/ 6386988 h 6400240"/>
              <a:gd name="connsiteX3" fmla="*/ 0 w 2398644"/>
              <a:gd name="connsiteY3" fmla="*/ 6400240 h 640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644" h="6400240">
                <a:moveTo>
                  <a:pt x="0" y="6400240"/>
                </a:moveTo>
                <a:lnTo>
                  <a:pt x="0" y="0"/>
                </a:lnTo>
                <a:lnTo>
                  <a:pt x="2398644" y="6386988"/>
                </a:lnTo>
                <a:lnTo>
                  <a:pt x="0" y="64002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4E6425-0181-43F2-84FC-787E803FD2F8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1CCA7-5A83-3F69-8025-532273D52DFD}"/>
              </a:ext>
            </a:extLst>
          </p:cNvPr>
          <p:cNvSpPr txBox="1"/>
          <p:nvPr userDrawn="1"/>
        </p:nvSpPr>
        <p:spPr>
          <a:xfrm>
            <a:off x="8245642" y="-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41AEB8-1B43-1B21-657F-6AD35E67A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77EAAF2-B8E7-CFBD-6DC9-6243D2CA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76446"/>
            <a:ext cx="6654022" cy="706964"/>
          </a:xfrm>
        </p:spPr>
        <p:txBody>
          <a:bodyPr tIns="0" anchor="t"/>
          <a:lstStyle>
            <a:lvl1pPr>
              <a:lnSpc>
                <a:spcPts val="4000"/>
              </a:lnSpc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A6603E-2F52-EECB-A634-9B3B47CBD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680071"/>
            <a:ext cx="4861997" cy="450189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DA836A-8CCF-5D2A-240C-65B4A95C450B}"/>
              </a:ext>
            </a:extLst>
          </p:cNvPr>
          <p:cNvCxnSpPr>
            <a:cxnSpLocks/>
          </p:cNvCxnSpPr>
          <p:nvPr userDrawn="1"/>
        </p:nvCxnSpPr>
        <p:spPr>
          <a:xfrm>
            <a:off x="1154954" y="1532050"/>
            <a:ext cx="6471142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430D2A5-C5B3-21CD-B67C-19CB7CFF717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9793" y="1685595"/>
            <a:ext cx="4861997" cy="450189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77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opic and Not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B6E6261-1237-C003-359B-DF42FFCE6E8A}"/>
              </a:ext>
            </a:extLst>
          </p:cNvPr>
          <p:cNvSpPr/>
          <p:nvPr userDrawn="1"/>
        </p:nvSpPr>
        <p:spPr>
          <a:xfrm rot="10800000">
            <a:off x="10572054" y="-8402"/>
            <a:ext cx="1656522" cy="4420055"/>
          </a:xfrm>
          <a:custGeom>
            <a:avLst/>
            <a:gdLst>
              <a:gd name="connsiteX0" fmla="*/ 0 w 2080591"/>
              <a:gd name="connsiteY0" fmla="*/ 6400240 h 6400240"/>
              <a:gd name="connsiteX1" fmla="*/ 0 w 2080591"/>
              <a:gd name="connsiteY1" fmla="*/ 0 h 6400240"/>
              <a:gd name="connsiteX2" fmla="*/ 2080591 w 2080591"/>
              <a:gd name="connsiteY2" fmla="*/ 6400240 h 6400240"/>
              <a:gd name="connsiteX3" fmla="*/ 0 w 2080591"/>
              <a:gd name="connsiteY3" fmla="*/ 6400240 h 6400240"/>
              <a:gd name="connsiteX0" fmla="*/ 0 w 2146852"/>
              <a:gd name="connsiteY0" fmla="*/ 6400240 h 6400240"/>
              <a:gd name="connsiteX1" fmla="*/ 0 w 2146852"/>
              <a:gd name="connsiteY1" fmla="*/ 0 h 6400240"/>
              <a:gd name="connsiteX2" fmla="*/ 2146852 w 2146852"/>
              <a:gd name="connsiteY2" fmla="*/ 6386988 h 6400240"/>
              <a:gd name="connsiteX3" fmla="*/ 0 w 2146852"/>
              <a:gd name="connsiteY3" fmla="*/ 6400240 h 6400240"/>
              <a:gd name="connsiteX0" fmla="*/ 0 w 2398644"/>
              <a:gd name="connsiteY0" fmla="*/ 6400240 h 6400240"/>
              <a:gd name="connsiteX1" fmla="*/ 0 w 2398644"/>
              <a:gd name="connsiteY1" fmla="*/ 0 h 6400240"/>
              <a:gd name="connsiteX2" fmla="*/ 2398644 w 2398644"/>
              <a:gd name="connsiteY2" fmla="*/ 6386988 h 6400240"/>
              <a:gd name="connsiteX3" fmla="*/ 0 w 2398644"/>
              <a:gd name="connsiteY3" fmla="*/ 6400240 h 640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644" h="6400240">
                <a:moveTo>
                  <a:pt x="0" y="6400240"/>
                </a:moveTo>
                <a:lnTo>
                  <a:pt x="0" y="0"/>
                </a:lnTo>
                <a:lnTo>
                  <a:pt x="2398644" y="6386988"/>
                </a:lnTo>
                <a:lnTo>
                  <a:pt x="0" y="64002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291280"/>
            <a:ext cx="4002262" cy="2283824"/>
          </a:xfrm>
        </p:spPr>
        <p:txBody>
          <a:bodyPr anchor="ctr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0" y="2291279"/>
            <a:ext cx="4002262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1CCA7-5A83-3F69-8025-532273D52DFD}"/>
              </a:ext>
            </a:extLst>
          </p:cNvPr>
          <p:cNvSpPr txBox="1"/>
          <p:nvPr userDrawn="1"/>
        </p:nvSpPr>
        <p:spPr>
          <a:xfrm>
            <a:off x="8245642" y="-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C5B810-C4DF-F77B-AC06-8297C05EE0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416B20-E469-7AA9-48DA-0ECB22405A00}"/>
              </a:ext>
            </a:extLst>
          </p:cNvPr>
          <p:cNvCxnSpPr/>
          <p:nvPr userDrawn="1"/>
        </p:nvCxnSpPr>
        <p:spPr>
          <a:xfrm>
            <a:off x="6114288" y="2734056"/>
            <a:ext cx="0" cy="13898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opic and Note Gradi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B6E6261-1237-C003-359B-DF42FFCE6E8A}"/>
              </a:ext>
            </a:extLst>
          </p:cNvPr>
          <p:cNvSpPr/>
          <p:nvPr userDrawn="1"/>
        </p:nvSpPr>
        <p:spPr>
          <a:xfrm rot="10800000">
            <a:off x="10572054" y="-8402"/>
            <a:ext cx="1656522" cy="4420055"/>
          </a:xfrm>
          <a:custGeom>
            <a:avLst/>
            <a:gdLst>
              <a:gd name="connsiteX0" fmla="*/ 0 w 2080591"/>
              <a:gd name="connsiteY0" fmla="*/ 6400240 h 6400240"/>
              <a:gd name="connsiteX1" fmla="*/ 0 w 2080591"/>
              <a:gd name="connsiteY1" fmla="*/ 0 h 6400240"/>
              <a:gd name="connsiteX2" fmla="*/ 2080591 w 2080591"/>
              <a:gd name="connsiteY2" fmla="*/ 6400240 h 6400240"/>
              <a:gd name="connsiteX3" fmla="*/ 0 w 2080591"/>
              <a:gd name="connsiteY3" fmla="*/ 6400240 h 6400240"/>
              <a:gd name="connsiteX0" fmla="*/ 0 w 2146852"/>
              <a:gd name="connsiteY0" fmla="*/ 6400240 h 6400240"/>
              <a:gd name="connsiteX1" fmla="*/ 0 w 2146852"/>
              <a:gd name="connsiteY1" fmla="*/ 0 h 6400240"/>
              <a:gd name="connsiteX2" fmla="*/ 2146852 w 2146852"/>
              <a:gd name="connsiteY2" fmla="*/ 6386988 h 6400240"/>
              <a:gd name="connsiteX3" fmla="*/ 0 w 2146852"/>
              <a:gd name="connsiteY3" fmla="*/ 6400240 h 6400240"/>
              <a:gd name="connsiteX0" fmla="*/ 0 w 2398644"/>
              <a:gd name="connsiteY0" fmla="*/ 6400240 h 6400240"/>
              <a:gd name="connsiteX1" fmla="*/ 0 w 2398644"/>
              <a:gd name="connsiteY1" fmla="*/ 0 h 6400240"/>
              <a:gd name="connsiteX2" fmla="*/ 2398644 w 2398644"/>
              <a:gd name="connsiteY2" fmla="*/ 6386988 h 6400240"/>
              <a:gd name="connsiteX3" fmla="*/ 0 w 2398644"/>
              <a:gd name="connsiteY3" fmla="*/ 6400240 h 640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644" h="6400240">
                <a:moveTo>
                  <a:pt x="0" y="6400240"/>
                </a:moveTo>
                <a:lnTo>
                  <a:pt x="0" y="0"/>
                </a:lnTo>
                <a:lnTo>
                  <a:pt x="2398644" y="6386988"/>
                </a:lnTo>
                <a:lnTo>
                  <a:pt x="0" y="64002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291280"/>
            <a:ext cx="4351025" cy="2283824"/>
          </a:xfrm>
        </p:spPr>
        <p:txBody>
          <a:bodyPr anchor="ctr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291279"/>
            <a:ext cx="4141487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1CCA7-5A83-3F69-8025-532273D52DFD}"/>
              </a:ext>
            </a:extLst>
          </p:cNvPr>
          <p:cNvSpPr txBox="1"/>
          <p:nvPr userDrawn="1"/>
        </p:nvSpPr>
        <p:spPr>
          <a:xfrm>
            <a:off x="8245642" y="-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57BAA8-98FB-02A5-D04D-B4E56A6F2F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4C28B-F143-24B2-B0F0-22C740F21BBC}"/>
              </a:ext>
            </a:extLst>
          </p:cNvPr>
          <p:cNvCxnSpPr/>
          <p:nvPr userDrawn="1"/>
        </p:nvCxnSpPr>
        <p:spPr>
          <a:xfrm>
            <a:off x="6114288" y="2734056"/>
            <a:ext cx="0" cy="13898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07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_Yell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4">
            <a:extLst>
              <a:ext uri="{FF2B5EF4-FFF2-40B4-BE49-F238E27FC236}">
                <a16:creationId xmlns:a16="http://schemas.microsoft.com/office/drawing/2014/main" id="{19ADE32B-435A-2428-F84E-77731116616A}"/>
              </a:ext>
            </a:extLst>
          </p:cNvPr>
          <p:cNvSpPr/>
          <p:nvPr userDrawn="1"/>
        </p:nvSpPr>
        <p:spPr>
          <a:xfrm>
            <a:off x="5268037" y="-20629"/>
            <a:ext cx="6820469" cy="6899258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8F84602-79EB-BB30-C968-3B110757A3FE}"/>
              </a:ext>
            </a:extLst>
          </p:cNvPr>
          <p:cNvSpPr/>
          <p:nvPr userDrawn="1"/>
        </p:nvSpPr>
        <p:spPr>
          <a:xfrm>
            <a:off x="5398058" y="-20629"/>
            <a:ext cx="6820469" cy="6899258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gradFill>
            <a:gsLst>
              <a:gs pos="0">
                <a:schemeClr val="bg1">
                  <a:lumMod val="0"/>
                </a:schemeClr>
              </a:gs>
              <a:gs pos="100000">
                <a:schemeClr val="bg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388D2-2C8C-F1DE-C11A-7F43DDA0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303" y="642153"/>
            <a:ext cx="2172079" cy="312295"/>
          </a:xfrm>
          <a:prstGeom prst="rect">
            <a:avLst/>
          </a:prstGeom>
        </p:spPr>
      </p:pic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5DF29E1F-287B-A09A-8CC5-5BE115286B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8058" y="-1"/>
            <a:ext cx="6793942" cy="6878630"/>
          </a:xfrm>
          <a:custGeom>
            <a:avLst/>
            <a:gdLst>
              <a:gd name="connsiteX0" fmla="*/ 2558322 w 6793942"/>
              <a:gd name="connsiteY0" fmla="*/ 0 h 6878630"/>
              <a:gd name="connsiteX1" fmla="*/ 6793942 w 6793942"/>
              <a:gd name="connsiteY1" fmla="*/ 0 h 6878630"/>
              <a:gd name="connsiteX2" fmla="*/ 6793942 w 6793942"/>
              <a:gd name="connsiteY2" fmla="*/ 6878630 h 6878630"/>
              <a:gd name="connsiteX3" fmla="*/ 0 w 6793942"/>
              <a:gd name="connsiteY3" fmla="*/ 6878630 h 68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3942" h="6878630">
                <a:moveTo>
                  <a:pt x="2558322" y="0"/>
                </a:moveTo>
                <a:lnTo>
                  <a:pt x="6793942" y="0"/>
                </a:lnTo>
                <a:lnTo>
                  <a:pt x="6793942" y="6878630"/>
                </a:lnTo>
                <a:lnTo>
                  <a:pt x="0" y="687863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289C27-3D44-FC9C-5AAF-A171FCAA46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655" y="1654628"/>
            <a:ext cx="5693201" cy="2198391"/>
          </a:xfrm>
        </p:spPr>
        <p:txBody>
          <a:bodyPr lIns="0" rIns="0" anchor="b" anchorCtr="0"/>
          <a:lstStyle>
            <a:lvl1pPr>
              <a:lnSpc>
                <a:spcPts val="4800"/>
              </a:lnSpc>
              <a:defRPr sz="4800" b="1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Headline Here Headline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8BA6798-4AF8-1127-F0E2-65C00DA63E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80304" y="3989239"/>
            <a:ext cx="4574084" cy="861420"/>
          </a:xfrm>
        </p:spPr>
        <p:txBody>
          <a:bodyPr lIns="0" rIns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here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51D3F88-0919-A4B6-4F54-978265F67E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38" y="5592763"/>
            <a:ext cx="4572000" cy="25391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>
            <a:sp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Outfit" pitchFamily="2" charset="0"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Meta data , date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4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opic and Note Prim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B6E6261-1237-C003-359B-DF42FFCE6E8A}"/>
              </a:ext>
            </a:extLst>
          </p:cNvPr>
          <p:cNvSpPr/>
          <p:nvPr userDrawn="1"/>
        </p:nvSpPr>
        <p:spPr>
          <a:xfrm rot="10800000">
            <a:off x="10572054" y="-8402"/>
            <a:ext cx="1656522" cy="4420055"/>
          </a:xfrm>
          <a:custGeom>
            <a:avLst/>
            <a:gdLst>
              <a:gd name="connsiteX0" fmla="*/ 0 w 2080591"/>
              <a:gd name="connsiteY0" fmla="*/ 6400240 h 6400240"/>
              <a:gd name="connsiteX1" fmla="*/ 0 w 2080591"/>
              <a:gd name="connsiteY1" fmla="*/ 0 h 6400240"/>
              <a:gd name="connsiteX2" fmla="*/ 2080591 w 2080591"/>
              <a:gd name="connsiteY2" fmla="*/ 6400240 h 6400240"/>
              <a:gd name="connsiteX3" fmla="*/ 0 w 2080591"/>
              <a:gd name="connsiteY3" fmla="*/ 6400240 h 6400240"/>
              <a:gd name="connsiteX0" fmla="*/ 0 w 2146852"/>
              <a:gd name="connsiteY0" fmla="*/ 6400240 h 6400240"/>
              <a:gd name="connsiteX1" fmla="*/ 0 w 2146852"/>
              <a:gd name="connsiteY1" fmla="*/ 0 h 6400240"/>
              <a:gd name="connsiteX2" fmla="*/ 2146852 w 2146852"/>
              <a:gd name="connsiteY2" fmla="*/ 6386988 h 6400240"/>
              <a:gd name="connsiteX3" fmla="*/ 0 w 2146852"/>
              <a:gd name="connsiteY3" fmla="*/ 6400240 h 6400240"/>
              <a:gd name="connsiteX0" fmla="*/ 0 w 2398644"/>
              <a:gd name="connsiteY0" fmla="*/ 6400240 h 6400240"/>
              <a:gd name="connsiteX1" fmla="*/ 0 w 2398644"/>
              <a:gd name="connsiteY1" fmla="*/ 0 h 6400240"/>
              <a:gd name="connsiteX2" fmla="*/ 2398644 w 2398644"/>
              <a:gd name="connsiteY2" fmla="*/ 6386988 h 6400240"/>
              <a:gd name="connsiteX3" fmla="*/ 0 w 2398644"/>
              <a:gd name="connsiteY3" fmla="*/ 6400240 h 640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644" h="6400240">
                <a:moveTo>
                  <a:pt x="0" y="6400240"/>
                </a:moveTo>
                <a:lnTo>
                  <a:pt x="0" y="0"/>
                </a:lnTo>
                <a:lnTo>
                  <a:pt x="2398644" y="6386988"/>
                </a:lnTo>
                <a:lnTo>
                  <a:pt x="0" y="64002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291280"/>
            <a:ext cx="4351025" cy="2283824"/>
          </a:xfrm>
        </p:spPr>
        <p:txBody>
          <a:bodyPr anchor="ctr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291279"/>
            <a:ext cx="4141487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1CCA7-5A83-3F69-8025-532273D52DFD}"/>
              </a:ext>
            </a:extLst>
          </p:cNvPr>
          <p:cNvSpPr txBox="1"/>
          <p:nvPr userDrawn="1"/>
        </p:nvSpPr>
        <p:spPr>
          <a:xfrm>
            <a:off x="8245642" y="-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9B4C01-D223-5ECF-AC44-A8FF5BAE6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D00A65-C655-C4DA-FFBC-2C4D39BE840C}"/>
              </a:ext>
            </a:extLst>
          </p:cNvPr>
          <p:cNvCxnSpPr/>
          <p:nvPr userDrawn="1"/>
        </p:nvCxnSpPr>
        <p:spPr>
          <a:xfrm>
            <a:off x="6114288" y="2734056"/>
            <a:ext cx="0" cy="13898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797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opic and Note Prim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B6E6261-1237-C003-359B-DF42FFCE6E8A}"/>
              </a:ext>
            </a:extLst>
          </p:cNvPr>
          <p:cNvSpPr/>
          <p:nvPr userDrawn="1"/>
        </p:nvSpPr>
        <p:spPr>
          <a:xfrm rot="10800000">
            <a:off x="10572054" y="-8402"/>
            <a:ext cx="1656522" cy="4420055"/>
          </a:xfrm>
          <a:custGeom>
            <a:avLst/>
            <a:gdLst>
              <a:gd name="connsiteX0" fmla="*/ 0 w 2080591"/>
              <a:gd name="connsiteY0" fmla="*/ 6400240 h 6400240"/>
              <a:gd name="connsiteX1" fmla="*/ 0 w 2080591"/>
              <a:gd name="connsiteY1" fmla="*/ 0 h 6400240"/>
              <a:gd name="connsiteX2" fmla="*/ 2080591 w 2080591"/>
              <a:gd name="connsiteY2" fmla="*/ 6400240 h 6400240"/>
              <a:gd name="connsiteX3" fmla="*/ 0 w 2080591"/>
              <a:gd name="connsiteY3" fmla="*/ 6400240 h 6400240"/>
              <a:gd name="connsiteX0" fmla="*/ 0 w 2146852"/>
              <a:gd name="connsiteY0" fmla="*/ 6400240 h 6400240"/>
              <a:gd name="connsiteX1" fmla="*/ 0 w 2146852"/>
              <a:gd name="connsiteY1" fmla="*/ 0 h 6400240"/>
              <a:gd name="connsiteX2" fmla="*/ 2146852 w 2146852"/>
              <a:gd name="connsiteY2" fmla="*/ 6386988 h 6400240"/>
              <a:gd name="connsiteX3" fmla="*/ 0 w 2146852"/>
              <a:gd name="connsiteY3" fmla="*/ 6400240 h 6400240"/>
              <a:gd name="connsiteX0" fmla="*/ 0 w 2398644"/>
              <a:gd name="connsiteY0" fmla="*/ 6400240 h 6400240"/>
              <a:gd name="connsiteX1" fmla="*/ 0 w 2398644"/>
              <a:gd name="connsiteY1" fmla="*/ 0 h 6400240"/>
              <a:gd name="connsiteX2" fmla="*/ 2398644 w 2398644"/>
              <a:gd name="connsiteY2" fmla="*/ 6386988 h 6400240"/>
              <a:gd name="connsiteX3" fmla="*/ 0 w 2398644"/>
              <a:gd name="connsiteY3" fmla="*/ 6400240 h 640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644" h="6400240">
                <a:moveTo>
                  <a:pt x="0" y="6400240"/>
                </a:moveTo>
                <a:lnTo>
                  <a:pt x="0" y="0"/>
                </a:lnTo>
                <a:lnTo>
                  <a:pt x="2398644" y="6386988"/>
                </a:lnTo>
                <a:lnTo>
                  <a:pt x="0" y="64002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291280"/>
            <a:ext cx="4351025" cy="2283824"/>
          </a:xfrm>
        </p:spPr>
        <p:txBody>
          <a:bodyPr anchor="ctr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291279"/>
            <a:ext cx="4141487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1CCA7-5A83-3F69-8025-532273D52DFD}"/>
              </a:ext>
            </a:extLst>
          </p:cNvPr>
          <p:cNvSpPr txBox="1"/>
          <p:nvPr userDrawn="1"/>
        </p:nvSpPr>
        <p:spPr>
          <a:xfrm>
            <a:off x="8245642" y="-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9B4C01-D223-5ECF-AC44-A8FF5BAE6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D00A65-C655-C4DA-FFBC-2C4D39BE840C}"/>
              </a:ext>
            </a:extLst>
          </p:cNvPr>
          <p:cNvCxnSpPr/>
          <p:nvPr userDrawn="1"/>
        </p:nvCxnSpPr>
        <p:spPr>
          <a:xfrm>
            <a:off x="6114288" y="2734056"/>
            <a:ext cx="0" cy="13898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676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opic and Not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B6E6261-1237-C003-359B-DF42FFCE6E8A}"/>
              </a:ext>
            </a:extLst>
          </p:cNvPr>
          <p:cNvSpPr/>
          <p:nvPr userDrawn="1"/>
        </p:nvSpPr>
        <p:spPr>
          <a:xfrm rot="10800000">
            <a:off x="10572054" y="-8402"/>
            <a:ext cx="1656522" cy="4420055"/>
          </a:xfrm>
          <a:custGeom>
            <a:avLst/>
            <a:gdLst>
              <a:gd name="connsiteX0" fmla="*/ 0 w 2080591"/>
              <a:gd name="connsiteY0" fmla="*/ 6400240 h 6400240"/>
              <a:gd name="connsiteX1" fmla="*/ 0 w 2080591"/>
              <a:gd name="connsiteY1" fmla="*/ 0 h 6400240"/>
              <a:gd name="connsiteX2" fmla="*/ 2080591 w 2080591"/>
              <a:gd name="connsiteY2" fmla="*/ 6400240 h 6400240"/>
              <a:gd name="connsiteX3" fmla="*/ 0 w 2080591"/>
              <a:gd name="connsiteY3" fmla="*/ 6400240 h 6400240"/>
              <a:gd name="connsiteX0" fmla="*/ 0 w 2146852"/>
              <a:gd name="connsiteY0" fmla="*/ 6400240 h 6400240"/>
              <a:gd name="connsiteX1" fmla="*/ 0 w 2146852"/>
              <a:gd name="connsiteY1" fmla="*/ 0 h 6400240"/>
              <a:gd name="connsiteX2" fmla="*/ 2146852 w 2146852"/>
              <a:gd name="connsiteY2" fmla="*/ 6386988 h 6400240"/>
              <a:gd name="connsiteX3" fmla="*/ 0 w 2146852"/>
              <a:gd name="connsiteY3" fmla="*/ 6400240 h 6400240"/>
              <a:gd name="connsiteX0" fmla="*/ 0 w 2398644"/>
              <a:gd name="connsiteY0" fmla="*/ 6400240 h 6400240"/>
              <a:gd name="connsiteX1" fmla="*/ 0 w 2398644"/>
              <a:gd name="connsiteY1" fmla="*/ 0 h 6400240"/>
              <a:gd name="connsiteX2" fmla="*/ 2398644 w 2398644"/>
              <a:gd name="connsiteY2" fmla="*/ 6386988 h 6400240"/>
              <a:gd name="connsiteX3" fmla="*/ 0 w 2398644"/>
              <a:gd name="connsiteY3" fmla="*/ 6400240 h 640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644" h="6400240">
                <a:moveTo>
                  <a:pt x="0" y="6400240"/>
                </a:moveTo>
                <a:lnTo>
                  <a:pt x="0" y="0"/>
                </a:lnTo>
                <a:lnTo>
                  <a:pt x="2398644" y="6386988"/>
                </a:lnTo>
                <a:lnTo>
                  <a:pt x="0" y="64002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291280"/>
            <a:ext cx="4351025" cy="2283824"/>
          </a:xfrm>
        </p:spPr>
        <p:txBody>
          <a:bodyPr anchor="ctr"/>
          <a:lstStyle>
            <a:lvl1pPr algn="l">
              <a:defRPr sz="4000" b="1"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291279"/>
            <a:ext cx="4141487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4E6425-0181-43F2-84FC-787E803FD2F8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1CCA7-5A83-3F69-8025-532273D52DFD}"/>
              </a:ext>
            </a:extLst>
          </p:cNvPr>
          <p:cNvSpPr txBox="1"/>
          <p:nvPr userDrawn="1"/>
        </p:nvSpPr>
        <p:spPr>
          <a:xfrm>
            <a:off x="8245642" y="-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41AEB8-1B43-1B21-657F-6AD35E67A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A6E517-05BB-65B8-FB13-76E61452B81C}"/>
              </a:ext>
            </a:extLst>
          </p:cNvPr>
          <p:cNvCxnSpPr/>
          <p:nvPr userDrawn="1"/>
        </p:nvCxnSpPr>
        <p:spPr>
          <a:xfrm>
            <a:off x="6114288" y="2734056"/>
            <a:ext cx="0" cy="13898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779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opic and Not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B6E6261-1237-C003-359B-DF42FFCE6E8A}"/>
              </a:ext>
            </a:extLst>
          </p:cNvPr>
          <p:cNvSpPr/>
          <p:nvPr userDrawn="1"/>
        </p:nvSpPr>
        <p:spPr>
          <a:xfrm rot="10800000">
            <a:off x="10572054" y="-8402"/>
            <a:ext cx="1656522" cy="4420055"/>
          </a:xfrm>
          <a:custGeom>
            <a:avLst/>
            <a:gdLst>
              <a:gd name="connsiteX0" fmla="*/ 0 w 2080591"/>
              <a:gd name="connsiteY0" fmla="*/ 6400240 h 6400240"/>
              <a:gd name="connsiteX1" fmla="*/ 0 w 2080591"/>
              <a:gd name="connsiteY1" fmla="*/ 0 h 6400240"/>
              <a:gd name="connsiteX2" fmla="*/ 2080591 w 2080591"/>
              <a:gd name="connsiteY2" fmla="*/ 6400240 h 6400240"/>
              <a:gd name="connsiteX3" fmla="*/ 0 w 2080591"/>
              <a:gd name="connsiteY3" fmla="*/ 6400240 h 6400240"/>
              <a:gd name="connsiteX0" fmla="*/ 0 w 2146852"/>
              <a:gd name="connsiteY0" fmla="*/ 6400240 h 6400240"/>
              <a:gd name="connsiteX1" fmla="*/ 0 w 2146852"/>
              <a:gd name="connsiteY1" fmla="*/ 0 h 6400240"/>
              <a:gd name="connsiteX2" fmla="*/ 2146852 w 2146852"/>
              <a:gd name="connsiteY2" fmla="*/ 6386988 h 6400240"/>
              <a:gd name="connsiteX3" fmla="*/ 0 w 2146852"/>
              <a:gd name="connsiteY3" fmla="*/ 6400240 h 6400240"/>
              <a:gd name="connsiteX0" fmla="*/ 0 w 2398644"/>
              <a:gd name="connsiteY0" fmla="*/ 6400240 h 6400240"/>
              <a:gd name="connsiteX1" fmla="*/ 0 w 2398644"/>
              <a:gd name="connsiteY1" fmla="*/ 0 h 6400240"/>
              <a:gd name="connsiteX2" fmla="*/ 2398644 w 2398644"/>
              <a:gd name="connsiteY2" fmla="*/ 6386988 h 6400240"/>
              <a:gd name="connsiteX3" fmla="*/ 0 w 2398644"/>
              <a:gd name="connsiteY3" fmla="*/ 6400240 h 640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644" h="6400240">
                <a:moveTo>
                  <a:pt x="0" y="6400240"/>
                </a:moveTo>
                <a:lnTo>
                  <a:pt x="0" y="0"/>
                </a:lnTo>
                <a:lnTo>
                  <a:pt x="2398644" y="6386988"/>
                </a:lnTo>
                <a:lnTo>
                  <a:pt x="0" y="64002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291280"/>
            <a:ext cx="4351025" cy="2283824"/>
          </a:xfrm>
        </p:spPr>
        <p:txBody>
          <a:bodyPr anchor="ctr"/>
          <a:lstStyle>
            <a:lvl1pPr algn="l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291279"/>
            <a:ext cx="4141487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4E6425-0181-43F2-84FC-787E803FD2F8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1CCA7-5A83-3F69-8025-532273D52DFD}"/>
              </a:ext>
            </a:extLst>
          </p:cNvPr>
          <p:cNvSpPr txBox="1"/>
          <p:nvPr userDrawn="1"/>
        </p:nvSpPr>
        <p:spPr>
          <a:xfrm>
            <a:off x="8245642" y="-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41AEB8-1B43-1B21-657F-6AD35E67A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A6E517-05BB-65B8-FB13-76E61452B81C}"/>
              </a:ext>
            </a:extLst>
          </p:cNvPr>
          <p:cNvCxnSpPr/>
          <p:nvPr userDrawn="1"/>
        </p:nvCxnSpPr>
        <p:spPr>
          <a:xfrm>
            <a:off x="6114288" y="2734056"/>
            <a:ext cx="0" cy="138988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813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opic and Not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B6E6261-1237-C003-359B-DF42FFCE6E8A}"/>
              </a:ext>
            </a:extLst>
          </p:cNvPr>
          <p:cNvSpPr/>
          <p:nvPr userDrawn="1"/>
        </p:nvSpPr>
        <p:spPr>
          <a:xfrm rot="10800000">
            <a:off x="10572054" y="-8402"/>
            <a:ext cx="1656522" cy="4420055"/>
          </a:xfrm>
          <a:custGeom>
            <a:avLst/>
            <a:gdLst>
              <a:gd name="connsiteX0" fmla="*/ 0 w 2080591"/>
              <a:gd name="connsiteY0" fmla="*/ 6400240 h 6400240"/>
              <a:gd name="connsiteX1" fmla="*/ 0 w 2080591"/>
              <a:gd name="connsiteY1" fmla="*/ 0 h 6400240"/>
              <a:gd name="connsiteX2" fmla="*/ 2080591 w 2080591"/>
              <a:gd name="connsiteY2" fmla="*/ 6400240 h 6400240"/>
              <a:gd name="connsiteX3" fmla="*/ 0 w 2080591"/>
              <a:gd name="connsiteY3" fmla="*/ 6400240 h 6400240"/>
              <a:gd name="connsiteX0" fmla="*/ 0 w 2146852"/>
              <a:gd name="connsiteY0" fmla="*/ 6400240 h 6400240"/>
              <a:gd name="connsiteX1" fmla="*/ 0 w 2146852"/>
              <a:gd name="connsiteY1" fmla="*/ 0 h 6400240"/>
              <a:gd name="connsiteX2" fmla="*/ 2146852 w 2146852"/>
              <a:gd name="connsiteY2" fmla="*/ 6386988 h 6400240"/>
              <a:gd name="connsiteX3" fmla="*/ 0 w 2146852"/>
              <a:gd name="connsiteY3" fmla="*/ 6400240 h 6400240"/>
              <a:gd name="connsiteX0" fmla="*/ 0 w 2398644"/>
              <a:gd name="connsiteY0" fmla="*/ 6400240 h 6400240"/>
              <a:gd name="connsiteX1" fmla="*/ 0 w 2398644"/>
              <a:gd name="connsiteY1" fmla="*/ 0 h 6400240"/>
              <a:gd name="connsiteX2" fmla="*/ 2398644 w 2398644"/>
              <a:gd name="connsiteY2" fmla="*/ 6386988 h 6400240"/>
              <a:gd name="connsiteX3" fmla="*/ 0 w 2398644"/>
              <a:gd name="connsiteY3" fmla="*/ 6400240 h 640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644" h="6400240">
                <a:moveTo>
                  <a:pt x="0" y="6400240"/>
                </a:moveTo>
                <a:lnTo>
                  <a:pt x="0" y="0"/>
                </a:lnTo>
                <a:lnTo>
                  <a:pt x="2398644" y="6386988"/>
                </a:lnTo>
                <a:lnTo>
                  <a:pt x="0" y="6400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291280"/>
            <a:ext cx="4351025" cy="2283824"/>
          </a:xfrm>
        </p:spPr>
        <p:txBody>
          <a:bodyPr anchor="ctr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291279"/>
            <a:ext cx="4141487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4E6425-0181-43F2-84FC-787E803FD2F8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1CCA7-5A83-3F69-8025-532273D52DFD}"/>
              </a:ext>
            </a:extLst>
          </p:cNvPr>
          <p:cNvSpPr txBox="1"/>
          <p:nvPr userDrawn="1"/>
        </p:nvSpPr>
        <p:spPr>
          <a:xfrm>
            <a:off x="8245642" y="-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41AEB8-1B43-1B21-657F-6AD35E67A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A6E517-05BB-65B8-FB13-76E61452B81C}"/>
              </a:ext>
            </a:extLst>
          </p:cNvPr>
          <p:cNvCxnSpPr/>
          <p:nvPr userDrawn="1"/>
        </p:nvCxnSpPr>
        <p:spPr>
          <a:xfrm>
            <a:off x="6114288" y="2734056"/>
            <a:ext cx="0" cy="13898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705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Car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B6E6261-1237-C003-359B-DF42FFCE6E8A}"/>
              </a:ext>
            </a:extLst>
          </p:cNvPr>
          <p:cNvSpPr/>
          <p:nvPr userDrawn="1"/>
        </p:nvSpPr>
        <p:spPr>
          <a:xfrm rot="10800000">
            <a:off x="10572054" y="-8402"/>
            <a:ext cx="1656522" cy="4420055"/>
          </a:xfrm>
          <a:custGeom>
            <a:avLst/>
            <a:gdLst>
              <a:gd name="connsiteX0" fmla="*/ 0 w 2080591"/>
              <a:gd name="connsiteY0" fmla="*/ 6400240 h 6400240"/>
              <a:gd name="connsiteX1" fmla="*/ 0 w 2080591"/>
              <a:gd name="connsiteY1" fmla="*/ 0 h 6400240"/>
              <a:gd name="connsiteX2" fmla="*/ 2080591 w 2080591"/>
              <a:gd name="connsiteY2" fmla="*/ 6400240 h 6400240"/>
              <a:gd name="connsiteX3" fmla="*/ 0 w 2080591"/>
              <a:gd name="connsiteY3" fmla="*/ 6400240 h 6400240"/>
              <a:gd name="connsiteX0" fmla="*/ 0 w 2146852"/>
              <a:gd name="connsiteY0" fmla="*/ 6400240 h 6400240"/>
              <a:gd name="connsiteX1" fmla="*/ 0 w 2146852"/>
              <a:gd name="connsiteY1" fmla="*/ 0 h 6400240"/>
              <a:gd name="connsiteX2" fmla="*/ 2146852 w 2146852"/>
              <a:gd name="connsiteY2" fmla="*/ 6386988 h 6400240"/>
              <a:gd name="connsiteX3" fmla="*/ 0 w 2146852"/>
              <a:gd name="connsiteY3" fmla="*/ 6400240 h 6400240"/>
              <a:gd name="connsiteX0" fmla="*/ 0 w 2398644"/>
              <a:gd name="connsiteY0" fmla="*/ 6400240 h 6400240"/>
              <a:gd name="connsiteX1" fmla="*/ 0 w 2398644"/>
              <a:gd name="connsiteY1" fmla="*/ 0 h 6400240"/>
              <a:gd name="connsiteX2" fmla="*/ 2398644 w 2398644"/>
              <a:gd name="connsiteY2" fmla="*/ 6386988 h 6400240"/>
              <a:gd name="connsiteX3" fmla="*/ 0 w 2398644"/>
              <a:gd name="connsiteY3" fmla="*/ 6400240 h 640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644" h="6400240">
                <a:moveTo>
                  <a:pt x="0" y="6400240"/>
                </a:moveTo>
                <a:lnTo>
                  <a:pt x="0" y="0"/>
                </a:lnTo>
                <a:lnTo>
                  <a:pt x="2398644" y="6386988"/>
                </a:lnTo>
                <a:lnTo>
                  <a:pt x="0" y="64002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32188" y="3308922"/>
            <a:ext cx="5328283" cy="2296535"/>
          </a:xfrm>
        </p:spPr>
        <p:txBody>
          <a:bodyPr lIns="0" rIns="0" anchor="t">
            <a:normAutofit/>
          </a:bodyPr>
          <a:lstStyle>
            <a:lvl1pPr marL="0" indent="0" algn="l">
              <a:buNone/>
              <a:defRPr sz="1800" b="0" cap="none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Basic bio info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1CCA7-5A83-3F69-8025-532273D52DFD}"/>
              </a:ext>
            </a:extLst>
          </p:cNvPr>
          <p:cNvSpPr txBox="1"/>
          <p:nvPr userDrawn="1"/>
        </p:nvSpPr>
        <p:spPr>
          <a:xfrm>
            <a:off x="8245642" y="-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C5B810-C4DF-F77B-AC06-8297C05EE0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6654F2E-7662-FACB-BB22-536BB5716903}"/>
              </a:ext>
            </a:extLst>
          </p:cNvPr>
          <p:cNvSpPr/>
          <p:nvPr userDrawn="1"/>
        </p:nvSpPr>
        <p:spPr>
          <a:xfrm>
            <a:off x="1034143" y="1436914"/>
            <a:ext cx="4169228" cy="41692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E38005F-6829-7A1A-9ECE-B8F40E9D86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7701" y="1404932"/>
            <a:ext cx="4202112" cy="42005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EBD55C0-E0E5-FDF2-9763-DDA64C00D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5660" y="1404938"/>
            <a:ext cx="5328283" cy="1425348"/>
          </a:xfrm>
        </p:spPr>
        <p:txBody>
          <a:bodyPr lIns="0" anchor="b"/>
          <a:lstStyle>
            <a:lvl1pPr algn="l">
              <a:defRPr sz="4000" b="1" cap="none"/>
            </a:lvl1pPr>
          </a:lstStyle>
          <a:p>
            <a:r>
              <a:rPr lang="en-US" dirty="0"/>
              <a:t>Name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E148A-EF64-951B-EA39-0AFF38D4C012}"/>
              </a:ext>
            </a:extLst>
          </p:cNvPr>
          <p:cNvCxnSpPr/>
          <p:nvPr userDrawn="1"/>
        </p:nvCxnSpPr>
        <p:spPr>
          <a:xfrm>
            <a:off x="5521629" y="2950029"/>
            <a:ext cx="54480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83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Card White and Pri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B6E6261-1237-C003-359B-DF42FFCE6E8A}"/>
              </a:ext>
            </a:extLst>
          </p:cNvPr>
          <p:cNvSpPr/>
          <p:nvPr userDrawn="1"/>
        </p:nvSpPr>
        <p:spPr>
          <a:xfrm rot="10800000">
            <a:off x="10553766" y="-8402"/>
            <a:ext cx="1656522" cy="4420055"/>
          </a:xfrm>
          <a:custGeom>
            <a:avLst/>
            <a:gdLst>
              <a:gd name="connsiteX0" fmla="*/ 0 w 2080591"/>
              <a:gd name="connsiteY0" fmla="*/ 6400240 h 6400240"/>
              <a:gd name="connsiteX1" fmla="*/ 0 w 2080591"/>
              <a:gd name="connsiteY1" fmla="*/ 0 h 6400240"/>
              <a:gd name="connsiteX2" fmla="*/ 2080591 w 2080591"/>
              <a:gd name="connsiteY2" fmla="*/ 6400240 h 6400240"/>
              <a:gd name="connsiteX3" fmla="*/ 0 w 2080591"/>
              <a:gd name="connsiteY3" fmla="*/ 6400240 h 6400240"/>
              <a:gd name="connsiteX0" fmla="*/ 0 w 2146852"/>
              <a:gd name="connsiteY0" fmla="*/ 6400240 h 6400240"/>
              <a:gd name="connsiteX1" fmla="*/ 0 w 2146852"/>
              <a:gd name="connsiteY1" fmla="*/ 0 h 6400240"/>
              <a:gd name="connsiteX2" fmla="*/ 2146852 w 2146852"/>
              <a:gd name="connsiteY2" fmla="*/ 6386988 h 6400240"/>
              <a:gd name="connsiteX3" fmla="*/ 0 w 2146852"/>
              <a:gd name="connsiteY3" fmla="*/ 6400240 h 6400240"/>
              <a:gd name="connsiteX0" fmla="*/ 0 w 2398644"/>
              <a:gd name="connsiteY0" fmla="*/ 6400240 h 6400240"/>
              <a:gd name="connsiteX1" fmla="*/ 0 w 2398644"/>
              <a:gd name="connsiteY1" fmla="*/ 0 h 6400240"/>
              <a:gd name="connsiteX2" fmla="*/ 2398644 w 2398644"/>
              <a:gd name="connsiteY2" fmla="*/ 6386988 h 6400240"/>
              <a:gd name="connsiteX3" fmla="*/ 0 w 2398644"/>
              <a:gd name="connsiteY3" fmla="*/ 6400240 h 640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644" h="6400240">
                <a:moveTo>
                  <a:pt x="0" y="6400240"/>
                </a:moveTo>
                <a:lnTo>
                  <a:pt x="0" y="0"/>
                </a:lnTo>
                <a:lnTo>
                  <a:pt x="2398644" y="6386988"/>
                </a:lnTo>
                <a:lnTo>
                  <a:pt x="0" y="64002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4E6425-0181-43F2-84FC-787E803FD2F8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1CCA7-5A83-3F69-8025-532273D52DFD}"/>
              </a:ext>
            </a:extLst>
          </p:cNvPr>
          <p:cNvSpPr txBox="1"/>
          <p:nvPr userDrawn="1"/>
        </p:nvSpPr>
        <p:spPr>
          <a:xfrm>
            <a:off x="8245642" y="-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41AEB8-1B43-1B21-657F-6AD35E67A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E20DA4D-27B2-B4B4-FA84-1A303B982A84}"/>
              </a:ext>
            </a:extLst>
          </p:cNvPr>
          <p:cNvSpPr/>
          <p:nvPr userDrawn="1"/>
        </p:nvSpPr>
        <p:spPr>
          <a:xfrm>
            <a:off x="1034143" y="1436914"/>
            <a:ext cx="4169228" cy="41692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558CA3C-A8CE-F709-AFA9-D6D3877A1E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32188" y="3308922"/>
            <a:ext cx="5328283" cy="2296535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800" b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Basic bio info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BEA2C8-9A8D-6DA3-7673-B7F990220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5660" y="1404938"/>
            <a:ext cx="5328283" cy="1425348"/>
          </a:xfrm>
        </p:spPr>
        <p:txBody>
          <a:bodyPr lIns="0" anchor="b"/>
          <a:lstStyle>
            <a:lvl1pPr algn="l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6BE09C-0B39-CE6D-C0A6-C6459743FA0D}"/>
              </a:ext>
            </a:extLst>
          </p:cNvPr>
          <p:cNvCxnSpPr/>
          <p:nvPr userDrawn="1"/>
        </p:nvCxnSpPr>
        <p:spPr>
          <a:xfrm>
            <a:off x="5521629" y="2950029"/>
            <a:ext cx="5448026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375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1444752"/>
            <a:ext cx="4825158" cy="4575049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1444752"/>
            <a:ext cx="4825159" cy="4575048"/>
          </a:xfrm>
        </p:spPr>
        <p:txBody>
          <a:bodyPr lIns="0" rIns="0">
            <a:no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FF3C21-F580-9A3A-E18B-2DB7B0C54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6CF3C7-1B3D-74C0-B59E-DF226C60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76446"/>
            <a:ext cx="10056836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ide By Side Gradi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76446"/>
            <a:ext cx="10056836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1505324"/>
            <a:ext cx="4825157" cy="576262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2081586"/>
            <a:ext cx="4825158" cy="3938215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1505324"/>
            <a:ext cx="4825159" cy="576262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2081586"/>
            <a:ext cx="4825159" cy="3938215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D81A65-57F1-114E-E348-6257FBB46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Who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B7902C-6F55-2F55-E92B-0553971445A0}"/>
              </a:ext>
            </a:extLst>
          </p:cNvPr>
          <p:cNvSpPr/>
          <p:nvPr userDrawn="1"/>
        </p:nvSpPr>
        <p:spPr>
          <a:xfrm>
            <a:off x="1090863" y="1170432"/>
            <a:ext cx="4889249" cy="4652852"/>
          </a:xfrm>
          <a:prstGeom prst="roundRect">
            <a:avLst>
              <a:gd name="adj" fmla="val 3284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4E43BE5-4FAD-4602-E452-7AE980BAD329}"/>
              </a:ext>
            </a:extLst>
          </p:cNvPr>
          <p:cNvSpPr/>
          <p:nvPr userDrawn="1"/>
        </p:nvSpPr>
        <p:spPr>
          <a:xfrm>
            <a:off x="6208713" y="1170432"/>
            <a:ext cx="4829390" cy="4652852"/>
          </a:xfrm>
          <a:prstGeom prst="roundRect">
            <a:avLst>
              <a:gd name="adj" fmla="val 3284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466B11B-3413-241D-DD53-97B15879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76446"/>
            <a:ext cx="10056836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4ADE20-20F7-AF68-4A94-824C75A67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1353314"/>
            <a:ext cx="4825158" cy="4334256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11C2925-4A9E-BB73-D7E9-9A6CC1E70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1353313"/>
            <a:ext cx="4825159" cy="4334256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FBF668-BFE3-45BA-75D0-D0B47C78C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_Gradient">
    <p:bg>
      <p:bgPr>
        <a:gradFill>
          <a:gsLst>
            <a:gs pos="0">
              <a:schemeClr val="bg1">
                <a:lumMod val="0"/>
              </a:schemeClr>
            </a:gs>
            <a:gs pos="100000">
              <a:schemeClr val="bg2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88F84602-79EB-BB30-C968-3B110757A3FE}"/>
              </a:ext>
            </a:extLst>
          </p:cNvPr>
          <p:cNvSpPr/>
          <p:nvPr userDrawn="1"/>
        </p:nvSpPr>
        <p:spPr>
          <a:xfrm>
            <a:off x="5398058" y="-20629"/>
            <a:ext cx="6820469" cy="6899258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C80D7-79FE-38FF-D43A-0A85F3C6C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303" y="652810"/>
            <a:ext cx="2172072" cy="312294"/>
          </a:xfrm>
          <a:prstGeom prst="rect">
            <a:avLst/>
          </a:prstGeom>
        </p:spPr>
      </p:pic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1549424A-2625-8D4C-4628-C49E4195FC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98058" y="-1"/>
            <a:ext cx="6793942" cy="6878630"/>
          </a:xfrm>
          <a:custGeom>
            <a:avLst/>
            <a:gdLst>
              <a:gd name="connsiteX0" fmla="*/ 2558322 w 6793942"/>
              <a:gd name="connsiteY0" fmla="*/ 0 h 6878630"/>
              <a:gd name="connsiteX1" fmla="*/ 6793942 w 6793942"/>
              <a:gd name="connsiteY1" fmla="*/ 0 h 6878630"/>
              <a:gd name="connsiteX2" fmla="*/ 6793942 w 6793942"/>
              <a:gd name="connsiteY2" fmla="*/ 6878630 h 6878630"/>
              <a:gd name="connsiteX3" fmla="*/ 0 w 6793942"/>
              <a:gd name="connsiteY3" fmla="*/ 6878630 h 68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3942" h="6878630">
                <a:moveTo>
                  <a:pt x="2558322" y="0"/>
                </a:moveTo>
                <a:lnTo>
                  <a:pt x="6793942" y="0"/>
                </a:lnTo>
                <a:lnTo>
                  <a:pt x="6793942" y="6878630"/>
                </a:lnTo>
                <a:lnTo>
                  <a:pt x="0" y="687863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4BA76-16DC-0FD6-C124-08FDE0B73F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655" y="1654628"/>
            <a:ext cx="5693201" cy="2198391"/>
          </a:xfrm>
        </p:spPr>
        <p:txBody>
          <a:bodyPr lIns="0" rIns="0" anchor="b" anchorCtr="0"/>
          <a:lstStyle>
            <a:lvl1pPr>
              <a:lnSpc>
                <a:spcPts val="4800"/>
              </a:lnSpc>
              <a:defRPr sz="4800" b="1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Headline Here Headline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AAB294-EB4F-5175-60FE-81AA200C84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80304" y="3989239"/>
            <a:ext cx="4574084" cy="861420"/>
          </a:xfrm>
        </p:spPr>
        <p:txBody>
          <a:bodyPr lIns="0" rIns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here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EFED3EE1-A7BE-8E03-4B96-9F9DBC6783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38" y="5592763"/>
            <a:ext cx="4572000" cy="25391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>
            <a:spAutoFit/>
          </a:bodyPr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Outfit" pitchFamily="2" charset="0"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Meta data , date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71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Text Right Flex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3602783" cy="16002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295400"/>
            <a:ext cx="5190066" cy="4724400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3602783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6A4F9D-823D-E7F5-86B4-7094EABCC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Text Right Flex Prim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3602783" cy="16002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295400"/>
            <a:ext cx="5190066" cy="4724400"/>
          </a:xfrm>
        </p:spPr>
        <p:txBody>
          <a:bodyPr anchor="ctr">
            <a:no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3602783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6A4F9D-823D-E7F5-86B4-7094EABCC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88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Text Right Flex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3602783" cy="16002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295400"/>
            <a:ext cx="5190066" cy="4724400"/>
          </a:xfrm>
        </p:spPr>
        <p:txBody>
          <a:bodyPr anchor="ctr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3602783" cy="289559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E86A4C-8E40-4F87-A4F0-01A0687C5742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6A4F9D-823D-E7F5-86B4-7094EABCC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00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466392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D1AB2-004B-B7E7-EB2A-30E34ECDDF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 Right Flex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E86A4C-8E40-4F87-A4F0-01A0687C5742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6A4F9D-823D-E7F5-86B4-7094EABCC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7F85D4E-EC77-7773-9EAA-43F89BA3D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6ABA29C-93C3-DAF6-E4BA-8DDA320F21D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466392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748E091-C917-B95B-96AF-795318FE7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5939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Prim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87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 Gradiew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2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0399851" y="2613787"/>
            <a:ext cx="696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2"/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9017435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2"/>
                </a:solidFill>
                <a:latin typeface="Outfit" pitchFamily="2" charset="0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1877" y="5051807"/>
            <a:ext cx="9017435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742C9-6909-D9FA-965C-11DA887AF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 Prim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0399851" y="2613787"/>
            <a:ext cx="696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/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9017435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Outfit" pitchFamily="2" charset="0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1877" y="5051807"/>
            <a:ext cx="9017435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D4BB2B-9FD6-BEC4-7716-5AABFF511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28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0399851" y="2613787"/>
            <a:ext cx="696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/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9017435" cy="269663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Outfit" pitchFamily="2" charset="0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1877" y="5051807"/>
            <a:ext cx="9017435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D9FF7F-6988-44CC-821B-644E70CD2F73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6C976-46DB-C71D-358B-50E704098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_Blue_On_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4">
            <a:extLst>
              <a:ext uri="{FF2B5EF4-FFF2-40B4-BE49-F238E27FC236}">
                <a16:creationId xmlns:a16="http://schemas.microsoft.com/office/drawing/2014/main" id="{65F2799E-5034-58E3-77CC-6B97FEC7B701}"/>
              </a:ext>
            </a:extLst>
          </p:cNvPr>
          <p:cNvSpPr/>
          <p:nvPr userDrawn="1"/>
        </p:nvSpPr>
        <p:spPr>
          <a:xfrm>
            <a:off x="5268037" y="-168744"/>
            <a:ext cx="6966893" cy="7047373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388D2-2C8C-F1DE-C11A-7F43DDA0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303" y="642153"/>
            <a:ext cx="2172079" cy="312295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9986952-DB43-53C3-B616-9DBD7BB06B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8058" y="-1"/>
            <a:ext cx="6793942" cy="6878630"/>
          </a:xfrm>
          <a:custGeom>
            <a:avLst/>
            <a:gdLst>
              <a:gd name="connsiteX0" fmla="*/ 2558322 w 6793942"/>
              <a:gd name="connsiteY0" fmla="*/ 0 h 6878630"/>
              <a:gd name="connsiteX1" fmla="*/ 6793942 w 6793942"/>
              <a:gd name="connsiteY1" fmla="*/ 0 h 6878630"/>
              <a:gd name="connsiteX2" fmla="*/ 6793942 w 6793942"/>
              <a:gd name="connsiteY2" fmla="*/ 6878630 h 6878630"/>
              <a:gd name="connsiteX3" fmla="*/ 0 w 6793942"/>
              <a:gd name="connsiteY3" fmla="*/ 6878630 h 68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3942" h="6878630">
                <a:moveTo>
                  <a:pt x="2558322" y="0"/>
                </a:moveTo>
                <a:lnTo>
                  <a:pt x="6793942" y="0"/>
                </a:lnTo>
                <a:lnTo>
                  <a:pt x="6793942" y="6878630"/>
                </a:lnTo>
                <a:lnTo>
                  <a:pt x="0" y="687863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76FAB7-3544-3A7B-3F5C-437AA781F3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655" y="1654628"/>
            <a:ext cx="5693201" cy="2198391"/>
          </a:xfrm>
        </p:spPr>
        <p:txBody>
          <a:bodyPr lIns="0" rIns="0" anchor="b" anchorCtr="0"/>
          <a:lstStyle>
            <a:lvl1pPr>
              <a:lnSpc>
                <a:spcPts val="4800"/>
              </a:lnSpc>
              <a:defRPr sz="4800" b="1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Headline Here Headline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9B2FB93-99A0-53B8-43C2-464958DBE4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80304" y="3989239"/>
            <a:ext cx="4574084" cy="861420"/>
          </a:xfrm>
        </p:spPr>
        <p:txBody>
          <a:bodyPr lIns="0" rIns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here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5940D6F-EA5A-829D-BBAB-7B502483BB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38" y="5592763"/>
            <a:ext cx="4572000" cy="25391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>
            <a:sp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Outfit" pitchFamily="2" charset="0"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Meta data , date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72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Gradient Blue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76446"/>
            <a:ext cx="9878903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1606040"/>
            <a:ext cx="3141878" cy="633888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2239928"/>
            <a:ext cx="3141879" cy="3787129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1606038"/>
            <a:ext cx="3147009" cy="633888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2239927"/>
            <a:ext cx="3147009" cy="3787129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1606039"/>
            <a:ext cx="3145730" cy="633888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2239926"/>
            <a:ext cx="3145536" cy="3787129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057569"/>
            <a:ext cx="0" cy="3492499"/>
          </a:xfrm>
          <a:prstGeom prst="line">
            <a:avLst/>
          </a:prstGeom>
          <a:ln w="25400" cmpd="sng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057569"/>
            <a:ext cx="0" cy="3492499"/>
          </a:xfrm>
          <a:prstGeom prst="line">
            <a:avLst/>
          </a:prstGeom>
          <a:ln w="25400" cmpd="sng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A0126F-F398-F2D4-1A89-C64AA3496A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 Gradient Blue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76446"/>
            <a:ext cx="9878903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1606040"/>
            <a:ext cx="3141878" cy="633888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2239928"/>
            <a:ext cx="3141879" cy="3787129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1606038"/>
            <a:ext cx="3147009" cy="633888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2239927"/>
            <a:ext cx="3147009" cy="3787129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1606039"/>
            <a:ext cx="3145730" cy="633888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2239926"/>
            <a:ext cx="3145536" cy="3787129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057569"/>
            <a:ext cx="0" cy="3492499"/>
          </a:xfrm>
          <a:prstGeom prst="line">
            <a:avLst/>
          </a:prstGeom>
          <a:ln w="254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057569"/>
            <a:ext cx="0" cy="3492499"/>
          </a:xfrm>
          <a:prstGeom prst="line">
            <a:avLst/>
          </a:prstGeom>
          <a:ln w="254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A0126F-F398-F2D4-1A89-C64AA3496A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200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76446"/>
            <a:ext cx="9878902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3202920"/>
            <a:ext cx="3050438" cy="576262"/>
          </a:xfrm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54946" y="1564225"/>
            <a:ext cx="3050437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3855834"/>
            <a:ext cx="3050438" cy="2142861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3202920"/>
            <a:ext cx="3050438" cy="576263"/>
          </a:xfrm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061" y="1564225"/>
            <a:ext cx="3074239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3855833"/>
            <a:ext cx="3050438" cy="2142861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3202921"/>
            <a:ext cx="3051095" cy="576262"/>
          </a:xfrm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4994" y="1564225"/>
            <a:ext cx="3058855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3855832"/>
            <a:ext cx="3051096" cy="2142861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375351" y="2032932"/>
            <a:ext cx="0" cy="3492499"/>
          </a:xfrm>
          <a:prstGeom prst="line">
            <a:avLst/>
          </a:prstGeom>
          <a:ln w="25400" cmpd="sng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032932"/>
            <a:ext cx="0" cy="3492499"/>
          </a:xfrm>
          <a:prstGeom prst="line">
            <a:avLst/>
          </a:prstGeom>
          <a:ln w="25400" cmpd="sng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F1D73-891E-1517-3E27-DBE745272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Picture Column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76446"/>
            <a:ext cx="9878902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3202920"/>
            <a:ext cx="3050438" cy="576262"/>
          </a:xfrm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54946" y="1564225"/>
            <a:ext cx="3050437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3855834"/>
            <a:ext cx="3050438" cy="2142861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3202920"/>
            <a:ext cx="3050438" cy="576263"/>
          </a:xfrm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061" y="1564225"/>
            <a:ext cx="3074239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3855833"/>
            <a:ext cx="3050438" cy="2142861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3202921"/>
            <a:ext cx="3051095" cy="576262"/>
          </a:xfrm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4994" y="1564225"/>
            <a:ext cx="3058855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3855832"/>
            <a:ext cx="3051096" cy="2142861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375351" y="2032932"/>
            <a:ext cx="0" cy="3492499"/>
          </a:xfrm>
          <a:prstGeom prst="line">
            <a:avLst/>
          </a:prstGeom>
          <a:ln w="254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032932"/>
            <a:ext cx="0" cy="3492499"/>
          </a:xfrm>
          <a:prstGeom prst="line">
            <a:avLst/>
          </a:prstGeom>
          <a:ln w="254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F1D73-891E-1517-3E27-DBE745272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71" y="276446"/>
            <a:ext cx="624366" cy="6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3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Image_Yell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4">
            <a:extLst>
              <a:ext uri="{FF2B5EF4-FFF2-40B4-BE49-F238E27FC236}">
                <a16:creationId xmlns:a16="http://schemas.microsoft.com/office/drawing/2014/main" id="{19ADE32B-435A-2428-F84E-77731116616A}"/>
              </a:ext>
            </a:extLst>
          </p:cNvPr>
          <p:cNvSpPr/>
          <p:nvPr userDrawn="1"/>
        </p:nvSpPr>
        <p:spPr>
          <a:xfrm>
            <a:off x="5268037" y="-20629"/>
            <a:ext cx="6820469" cy="6899258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8F84602-79EB-BB30-C968-3B110757A3FE}"/>
              </a:ext>
            </a:extLst>
          </p:cNvPr>
          <p:cNvSpPr/>
          <p:nvPr userDrawn="1"/>
        </p:nvSpPr>
        <p:spPr>
          <a:xfrm>
            <a:off x="5398058" y="-20629"/>
            <a:ext cx="6820469" cy="6899258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gradFill>
            <a:gsLst>
              <a:gs pos="0">
                <a:schemeClr val="bg1">
                  <a:lumMod val="0"/>
                </a:schemeClr>
              </a:gs>
              <a:gs pos="100000">
                <a:schemeClr val="bg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388D2-2C8C-F1DE-C11A-7F43DDA0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303" y="642153"/>
            <a:ext cx="2172079" cy="312295"/>
          </a:xfrm>
          <a:prstGeom prst="rect">
            <a:avLst/>
          </a:prstGeom>
        </p:spPr>
      </p:pic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5DF29E1F-287B-A09A-8CC5-5BE115286B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8058" y="-1"/>
            <a:ext cx="6793942" cy="6878630"/>
          </a:xfrm>
          <a:custGeom>
            <a:avLst/>
            <a:gdLst>
              <a:gd name="connsiteX0" fmla="*/ 2558322 w 6793942"/>
              <a:gd name="connsiteY0" fmla="*/ 0 h 6878630"/>
              <a:gd name="connsiteX1" fmla="*/ 6793942 w 6793942"/>
              <a:gd name="connsiteY1" fmla="*/ 0 h 6878630"/>
              <a:gd name="connsiteX2" fmla="*/ 6793942 w 6793942"/>
              <a:gd name="connsiteY2" fmla="*/ 6878630 h 6878630"/>
              <a:gd name="connsiteX3" fmla="*/ 0 w 6793942"/>
              <a:gd name="connsiteY3" fmla="*/ 6878630 h 68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3942" h="6878630">
                <a:moveTo>
                  <a:pt x="2558322" y="0"/>
                </a:moveTo>
                <a:lnTo>
                  <a:pt x="6793942" y="0"/>
                </a:lnTo>
                <a:lnTo>
                  <a:pt x="6793942" y="6878630"/>
                </a:lnTo>
                <a:lnTo>
                  <a:pt x="0" y="68786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289C27-3D44-FC9C-5AAF-A171FCAA46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655" y="1654628"/>
            <a:ext cx="5693201" cy="2198391"/>
          </a:xfrm>
        </p:spPr>
        <p:txBody>
          <a:bodyPr lIns="0" rIns="0" anchor="b" anchorCtr="0"/>
          <a:lstStyle>
            <a:lvl1pPr>
              <a:lnSpc>
                <a:spcPts val="4800"/>
              </a:lnSpc>
              <a:defRPr sz="4800" b="1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Headline Here Headline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8BA6798-4AF8-1127-F0E2-65C00DA63E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80304" y="3989239"/>
            <a:ext cx="4574084" cy="861420"/>
          </a:xfrm>
        </p:spPr>
        <p:txBody>
          <a:bodyPr lIns="0" rIns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here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51D3F88-0919-A4B6-4F54-978265F67E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38" y="5592763"/>
            <a:ext cx="4572000" cy="25391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>
            <a:sp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Outfit" pitchFamily="2" charset="0"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Meta data , date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2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No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88F84602-79EB-BB30-C968-3B110757A3FE}"/>
              </a:ext>
            </a:extLst>
          </p:cNvPr>
          <p:cNvSpPr/>
          <p:nvPr userDrawn="1"/>
        </p:nvSpPr>
        <p:spPr>
          <a:xfrm>
            <a:off x="5398058" y="-20629"/>
            <a:ext cx="6820469" cy="6899258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gradFill>
            <a:gsLst>
              <a:gs pos="0">
                <a:schemeClr val="bg1">
                  <a:lumMod val="0"/>
                </a:schemeClr>
              </a:gs>
              <a:gs pos="100000">
                <a:schemeClr val="bg2"/>
              </a:gs>
            </a:gsLst>
            <a:path path="circle">
              <a:fillToRect r="100000" b="100000"/>
            </a:path>
          </a:gra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388D2-2C8C-F1DE-C11A-7F43DDA0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303" y="642153"/>
            <a:ext cx="2172079" cy="3122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378331C-9967-D686-8416-ECD274493E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655" y="1654628"/>
            <a:ext cx="5693201" cy="2198391"/>
          </a:xfrm>
        </p:spPr>
        <p:txBody>
          <a:bodyPr lIns="0" rIns="0" anchor="b" anchorCtr="0"/>
          <a:lstStyle>
            <a:lvl1pPr>
              <a:lnSpc>
                <a:spcPts val="4800"/>
              </a:lnSpc>
              <a:defRPr sz="4800" b="1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Slide Break Title here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4A8F743-16CE-619E-F503-A9A1C3F7FF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80304" y="3989239"/>
            <a:ext cx="4574084" cy="861420"/>
          </a:xfrm>
        </p:spPr>
        <p:txBody>
          <a:bodyPr lIns="0" rIns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194660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Image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4">
            <a:extLst>
              <a:ext uri="{FF2B5EF4-FFF2-40B4-BE49-F238E27FC236}">
                <a16:creationId xmlns:a16="http://schemas.microsoft.com/office/drawing/2014/main" id="{19ADE32B-435A-2428-F84E-77731116616A}"/>
              </a:ext>
            </a:extLst>
          </p:cNvPr>
          <p:cNvSpPr/>
          <p:nvPr userDrawn="1"/>
        </p:nvSpPr>
        <p:spPr>
          <a:xfrm>
            <a:off x="5268037" y="-20629"/>
            <a:ext cx="6820469" cy="6899258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8F84602-79EB-BB30-C968-3B110757A3FE}"/>
              </a:ext>
            </a:extLst>
          </p:cNvPr>
          <p:cNvSpPr/>
          <p:nvPr userDrawn="1"/>
        </p:nvSpPr>
        <p:spPr>
          <a:xfrm>
            <a:off x="5398058" y="-20629"/>
            <a:ext cx="6820469" cy="6899258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gradFill>
            <a:gsLst>
              <a:gs pos="0">
                <a:schemeClr val="bg1">
                  <a:lumMod val="0"/>
                </a:schemeClr>
              </a:gs>
              <a:gs pos="100000">
                <a:schemeClr val="bg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388D2-2C8C-F1DE-C11A-7F43DDA0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303" y="642153"/>
            <a:ext cx="2172079" cy="312295"/>
          </a:xfrm>
          <a:prstGeom prst="rect">
            <a:avLst/>
          </a:prstGeom>
        </p:spPr>
      </p:pic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9ED1D263-759F-3159-1A1B-C7B4BE707C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98058" y="-1"/>
            <a:ext cx="6793942" cy="6878630"/>
          </a:xfrm>
          <a:custGeom>
            <a:avLst/>
            <a:gdLst>
              <a:gd name="connsiteX0" fmla="*/ 2558322 w 6793942"/>
              <a:gd name="connsiteY0" fmla="*/ 0 h 6878630"/>
              <a:gd name="connsiteX1" fmla="*/ 6793942 w 6793942"/>
              <a:gd name="connsiteY1" fmla="*/ 0 h 6878630"/>
              <a:gd name="connsiteX2" fmla="*/ 6793942 w 6793942"/>
              <a:gd name="connsiteY2" fmla="*/ 6878630 h 6878630"/>
              <a:gd name="connsiteX3" fmla="*/ 0 w 6793942"/>
              <a:gd name="connsiteY3" fmla="*/ 6878630 h 68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3942" h="6878630">
                <a:moveTo>
                  <a:pt x="2558322" y="0"/>
                </a:moveTo>
                <a:lnTo>
                  <a:pt x="6793942" y="0"/>
                </a:lnTo>
                <a:lnTo>
                  <a:pt x="6793942" y="6878630"/>
                </a:lnTo>
                <a:lnTo>
                  <a:pt x="0" y="687863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71A882-2CA2-7976-59A3-621981FDFE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655" y="1654628"/>
            <a:ext cx="5693201" cy="2198391"/>
          </a:xfrm>
        </p:spPr>
        <p:txBody>
          <a:bodyPr lIns="0" rIns="0" anchor="b" anchorCtr="0"/>
          <a:lstStyle>
            <a:lvl1pPr>
              <a:lnSpc>
                <a:spcPts val="4800"/>
              </a:lnSpc>
              <a:defRPr sz="4800" b="1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Slide Break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6864F26-0731-460A-904A-129EACDCA0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80304" y="3989239"/>
            <a:ext cx="4574084" cy="861420"/>
          </a:xfrm>
        </p:spPr>
        <p:txBody>
          <a:bodyPr lIns="0" rIns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294481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Image_Yell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4">
            <a:extLst>
              <a:ext uri="{FF2B5EF4-FFF2-40B4-BE49-F238E27FC236}">
                <a16:creationId xmlns:a16="http://schemas.microsoft.com/office/drawing/2014/main" id="{19ADE32B-435A-2428-F84E-77731116616A}"/>
              </a:ext>
            </a:extLst>
          </p:cNvPr>
          <p:cNvSpPr/>
          <p:nvPr userDrawn="1"/>
        </p:nvSpPr>
        <p:spPr>
          <a:xfrm>
            <a:off x="5268037" y="-20629"/>
            <a:ext cx="6820469" cy="6899258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8F84602-79EB-BB30-C968-3B110757A3FE}"/>
              </a:ext>
            </a:extLst>
          </p:cNvPr>
          <p:cNvSpPr/>
          <p:nvPr userDrawn="1"/>
        </p:nvSpPr>
        <p:spPr>
          <a:xfrm>
            <a:off x="5398058" y="-20629"/>
            <a:ext cx="6820469" cy="6899258"/>
          </a:xfrm>
          <a:custGeom>
            <a:avLst/>
            <a:gdLst>
              <a:gd name="connsiteX0" fmla="*/ 0 w 3143534"/>
              <a:gd name="connsiteY0" fmla="*/ 6858000 h 6858000"/>
              <a:gd name="connsiteX1" fmla="*/ 785884 w 3143534"/>
              <a:gd name="connsiteY1" fmla="*/ 0 h 6858000"/>
              <a:gd name="connsiteX2" fmla="*/ 3143534 w 3143534"/>
              <a:gd name="connsiteY2" fmla="*/ 0 h 6858000"/>
              <a:gd name="connsiteX3" fmla="*/ 2357651 w 3143534"/>
              <a:gd name="connsiteY3" fmla="*/ 6858000 h 6858000"/>
              <a:gd name="connsiteX4" fmla="*/ 0 w 3143534"/>
              <a:gd name="connsiteY4" fmla="*/ 6858000 h 6858000"/>
              <a:gd name="connsiteX0" fmla="*/ 0 w 4562901"/>
              <a:gd name="connsiteY0" fmla="*/ 6871648 h 6871648"/>
              <a:gd name="connsiteX1" fmla="*/ 2205251 w 4562901"/>
              <a:gd name="connsiteY1" fmla="*/ 0 h 6871648"/>
              <a:gd name="connsiteX2" fmla="*/ 4562901 w 4562901"/>
              <a:gd name="connsiteY2" fmla="*/ 0 h 6871648"/>
              <a:gd name="connsiteX3" fmla="*/ 3777018 w 4562901"/>
              <a:gd name="connsiteY3" fmla="*/ 6858000 h 6871648"/>
              <a:gd name="connsiteX4" fmla="*/ 0 w 4562901"/>
              <a:gd name="connsiteY4" fmla="*/ 6871648 h 6871648"/>
              <a:gd name="connsiteX0" fmla="*/ 0 w 4568588"/>
              <a:gd name="connsiteY0" fmla="*/ 6871648 h 6871648"/>
              <a:gd name="connsiteX1" fmla="*/ 2205251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  <a:gd name="connsiteX0" fmla="*/ 0 w 4568588"/>
              <a:gd name="connsiteY0" fmla="*/ 6885296 h 6885296"/>
              <a:gd name="connsiteX1" fmla="*/ 1599472 w 4568588"/>
              <a:gd name="connsiteY1" fmla="*/ 0 h 6885296"/>
              <a:gd name="connsiteX2" fmla="*/ 4562901 w 4568588"/>
              <a:gd name="connsiteY2" fmla="*/ 13648 h 6885296"/>
              <a:gd name="connsiteX3" fmla="*/ 4568588 w 4568588"/>
              <a:gd name="connsiteY3" fmla="*/ 6885296 h 6885296"/>
              <a:gd name="connsiteX4" fmla="*/ 0 w 4568588"/>
              <a:gd name="connsiteY4" fmla="*/ 6885296 h 6885296"/>
              <a:gd name="connsiteX0" fmla="*/ 0 w 4568588"/>
              <a:gd name="connsiteY0" fmla="*/ 6871648 h 6871648"/>
              <a:gd name="connsiteX1" fmla="*/ 1718792 w 4568588"/>
              <a:gd name="connsiteY1" fmla="*/ 0 h 6871648"/>
              <a:gd name="connsiteX2" fmla="*/ 4562901 w 4568588"/>
              <a:gd name="connsiteY2" fmla="*/ 0 h 6871648"/>
              <a:gd name="connsiteX3" fmla="*/ 4568588 w 4568588"/>
              <a:gd name="connsiteY3" fmla="*/ 6871648 h 6871648"/>
              <a:gd name="connsiteX4" fmla="*/ 0 w 4568588"/>
              <a:gd name="connsiteY4" fmla="*/ 6871648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588" h="6871648">
                <a:moveTo>
                  <a:pt x="0" y="6871648"/>
                </a:moveTo>
                <a:lnTo>
                  <a:pt x="1718792" y="0"/>
                </a:lnTo>
                <a:lnTo>
                  <a:pt x="4562901" y="0"/>
                </a:lnTo>
                <a:cubicBezTo>
                  <a:pt x="4564797" y="2290549"/>
                  <a:pt x="4566692" y="4581099"/>
                  <a:pt x="4568588" y="6871648"/>
                </a:cubicBezTo>
                <a:lnTo>
                  <a:pt x="0" y="6871648"/>
                </a:lnTo>
                <a:close/>
              </a:path>
            </a:pathLst>
          </a:custGeom>
          <a:gradFill>
            <a:gsLst>
              <a:gs pos="0">
                <a:schemeClr val="bg1">
                  <a:lumMod val="0"/>
                </a:schemeClr>
              </a:gs>
              <a:gs pos="100000">
                <a:schemeClr val="bg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388D2-2C8C-F1DE-C11A-7F43DDA0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303" y="642153"/>
            <a:ext cx="2172079" cy="312295"/>
          </a:xfrm>
          <a:prstGeom prst="rect">
            <a:avLst/>
          </a:prstGeom>
        </p:spPr>
      </p:pic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5DF29E1F-287B-A09A-8CC5-5BE115286B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8058" y="-1"/>
            <a:ext cx="6793942" cy="6878630"/>
          </a:xfrm>
          <a:custGeom>
            <a:avLst/>
            <a:gdLst>
              <a:gd name="connsiteX0" fmla="*/ 2558322 w 6793942"/>
              <a:gd name="connsiteY0" fmla="*/ 0 h 6878630"/>
              <a:gd name="connsiteX1" fmla="*/ 6793942 w 6793942"/>
              <a:gd name="connsiteY1" fmla="*/ 0 h 6878630"/>
              <a:gd name="connsiteX2" fmla="*/ 6793942 w 6793942"/>
              <a:gd name="connsiteY2" fmla="*/ 6878630 h 6878630"/>
              <a:gd name="connsiteX3" fmla="*/ 0 w 6793942"/>
              <a:gd name="connsiteY3" fmla="*/ 6878630 h 68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3942" h="6878630">
                <a:moveTo>
                  <a:pt x="2558322" y="0"/>
                </a:moveTo>
                <a:lnTo>
                  <a:pt x="6793942" y="0"/>
                </a:lnTo>
                <a:lnTo>
                  <a:pt x="6793942" y="6878630"/>
                </a:lnTo>
                <a:lnTo>
                  <a:pt x="0" y="687863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289C27-3D44-FC9C-5AAF-A171FCAA46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655" y="1654628"/>
            <a:ext cx="5693201" cy="2198391"/>
          </a:xfrm>
        </p:spPr>
        <p:txBody>
          <a:bodyPr lIns="0" rIns="0" anchor="b" anchorCtr="0"/>
          <a:lstStyle>
            <a:lvl1pPr>
              <a:lnSpc>
                <a:spcPts val="4800"/>
              </a:lnSpc>
              <a:defRPr sz="4800" b="1">
                <a:solidFill>
                  <a:schemeClr val="bg2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Slide Break Title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8BA6798-4AF8-1127-F0E2-65C00DA63E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80304" y="3989239"/>
            <a:ext cx="4574084" cy="861420"/>
          </a:xfrm>
        </p:spPr>
        <p:txBody>
          <a:bodyPr lIns="0" rIns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399884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0"/>
              </a:schemeClr>
            </a:gs>
            <a:gs pos="100000">
              <a:schemeClr val="bg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10056836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10056836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50737" y="6387484"/>
            <a:ext cx="1198625" cy="335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pc="300">
                <a:solidFill>
                  <a:schemeClr val="tx2"/>
                </a:solidFill>
                <a:latin typeface="Outfit" pitchFamily="2" charset="0"/>
                <a:cs typeface="Arial" panose="020B0604020202020204" pitchFamily="34" charset="0"/>
              </a:defRPr>
            </a:lvl1pPr>
          </a:lstStyle>
          <a:p>
            <a:fld id="{2BE451C3-0FF4-47C4-B829-773ADF60F88C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 spc="300">
                <a:solidFill>
                  <a:schemeClr val="tx2"/>
                </a:solidFill>
                <a:latin typeface="Outfit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11790" y="6391838"/>
            <a:ext cx="838199" cy="304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92" r:id="rId4"/>
    <p:sldLayoutId id="2147483675" r:id="rId5"/>
    <p:sldLayoutId id="2147483707" r:id="rId6"/>
    <p:sldLayoutId id="2147483711" r:id="rId7"/>
    <p:sldLayoutId id="2147483712" r:id="rId8"/>
    <p:sldLayoutId id="2147483713" r:id="rId9"/>
    <p:sldLayoutId id="2147483715" r:id="rId10"/>
    <p:sldLayoutId id="2147483716" r:id="rId11"/>
    <p:sldLayoutId id="2147483649" r:id="rId12"/>
    <p:sldLayoutId id="2147483679" r:id="rId13"/>
    <p:sldLayoutId id="2147483680" r:id="rId14"/>
    <p:sldLayoutId id="2147483678" r:id="rId15"/>
    <p:sldLayoutId id="2147483682" r:id="rId16"/>
    <p:sldLayoutId id="2147483650" r:id="rId17"/>
    <p:sldLayoutId id="2147483684" r:id="rId18"/>
    <p:sldLayoutId id="2147483685" r:id="rId19"/>
    <p:sldLayoutId id="2147483710" r:id="rId20"/>
    <p:sldLayoutId id="2147483686" r:id="rId21"/>
    <p:sldLayoutId id="2147483706" r:id="rId22"/>
    <p:sldLayoutId id="2147483687" r:id="rId23"/>
    <p:sldLayoutId id="2147483701" r:id="rId24"/>
    <p:sldLayoutId id="2147483703" r:id="rId25"/>
    <p:sldLayoutId id="2147483702" r:id="rId26"/>
    <p:sldLayoutId id="2147483704" r:id="rId27"/>
    <p:sldLayoutId id="2147483673" r:id="rId28"/>
    <p:sldLayoutId id="2147483689" r:id="rId29"/>
    <p:sldLayoutId id="2147483690" r:id="rId30"/>
    <p:sldLayoutId id="2147483700" r:id="rId31"/>
    <p:sldLayoutId id="2147483691" r:id="rId32"/>
    <p:sldLayoutId id="2147483698" r:id="rId33"/>
    <p:sldLayoutId id="2147483699" r:id="rId34"/>
    <p:sldLayoutId id="2147483693" r:id="rId35"/>
    <p:sldLayoutId id="2147483694" r:id="rId36"/>
    <p:sldLayoutId id="2147483652" r:id="rId37"/>
    <p:sldLayoutId id="2147483653" r:id="rId38"/>
    <p:sldLayoutId id="2147483654" r:id="rId39"/>
    <p:sldLayoutId id="2147483656" r:id="rId40"/>
    <p:sldLayoutId id="2147483696" r:id="rId41"/>
    <p:sldLayoutId id="2147483697" r:id="rId42"/>
    <p:sldLayoutId id="2147483668" r:id="rId43"/>
    <p:sldLayoutId id="2147483705" r:id="rId44"/>
    <p:sldLayoutId id="2147483655" r:id="rId45"/>
    <p:sldLayoutId id="2147483695" r:id="rId46"/>
    <p:sldLayoutId id="2147483672" r:id="rId47"/>
    <p:sldLayoutId id="2147483681" r:id="rId48"/>
    <p:sldLayoutId id="2147483688" r:id="rId49"/>
    <p:sldLayoutId id="2147483669" r:id="rId50"/>
    <p:sldLayoutId id="2147483708" r:id="rId51"/>
    <p:sldLayoutId id="2147483670" r:id="rId52"/>
    <p:sldLayoutId id="2147483709" r:id="rId53"/>
  </p:sldLayoutIdLst>
  <p:hf sldNum="0" hdr="0" ftr="0" dt="0"/>
  <p:txStyles>
    <p:titleStyle>
      <a:lvl1pPr algn="l" defTabSz="457200" rtl="0" eaLnBrk="1" latinLnBrk="0" hangingPunct="1">
        <a:lnSpc>
          <a:spcPts val="48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Outfit" pitchFamily="2" charset="0"/>
          <a:ea typeface="+mj-ea"/>
          <a:cs typeface="Outfit" pitchFamily="2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itchFamily="2" charset="2"/>
        <a:buChar char="§"/>
        <a:defRPr sz="16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16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atlassian.com/atlassian-account/docs/manage-api-tokens-for-your-atlassian-account/" TargetMode="External"/><Relationship Id="rId3" Type="http://schemas.openxmlformats.org/officeDocument/2006/relationships/hyperlink" Target="https://support.atlassian.com/jira-work-management/docs/import-data-into-jira-work-management-using-a-csv-file/" TargetMode="External"/><Relationship Id="rId7" Type="http://schemas.openxmlformats.org/officeDocument/2006/relationships/hyperlink" Target="https://pypi.org/project/jira/" TargetMode="External"/><Relationship Id="rId2" Type="http://schemas.openxmlformats.org/officeDocument/2006/relationships/hyperlink" Target="https://support.atlassian.com/jira-software-cloud/docs/create-issues-using-the-csv-importer/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developer.atlassian.com/" TargetMode="External"/><Relationship Id="rId5" Type="http://schemas.openxmlformats.org/officeDocument/2006/relationships/hyperlink" Target="https://marketplace.atlassian.com/apps/1220382/jira-cloud-for-google-sheets-official?hosting=cloud&amp;tab=overview" TargetMode="External"/><Relationship Id="rId4" Type="http://schemas.openxmlformats.org/officeDocument/2006/relationships/hyperlink" Target="https://confluence.atlassian.com/jirakb/export-over-1000-results-to-excel-from-jira-cloud-779160833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69DFF-3DBF-B163-26EB-ADFFBE71F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55" y="1654628"/>
            <a:ext cx="6043427" cy="2198391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dirty="0">
                <a:latin typeface="Outfit" pitchFamily="2" charset="0"/>
              </a:rPr>
              <a:t>Jira Cloud – </a:t>
            </a:r>
            <a:br>
              <a:rPr lang="en-US" dirty="0">
                <a:latin typeface="Outfit" pitchFamily="2" charset="0"/>
              </a:rPr>
            </a:br>
            <a:r>
              <a:rPr lang="en-US" dirty="0">
                <a:latin typeface="Outfit" pitchFamily="2" charset="0"/>
              </a:rPr>
              <a:t>Getting data in and out of projects</a:t>
            </a:r>
            <a:endParaRPr lang="en-US" dirty="0">
              <a:solidFill>
                <a:schemeClr val="accent2"/>
              </a:solidFill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A7CB-A8E5-46D2-FA52-18EC5849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295400"/>
            <a:ext cx="3602783" cy="482600"/>
          </a:xfrm>
        </p:spPr>
        <p:txBody>
          <a:bodyPr/>
          <a:lstStyle/>
          <a:p>
            <a:r>
              <a:rPr lang="en-US" dirty="0"/>
              <a:t>CSV Import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02674-3DBA-9099-E31E-D35CCD759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1453" y="2062480"/>
            <a:ext cx="3602783" cy="43220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common way to import data as end user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 be used to update as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Have to format a CSV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First line is headings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Blanks need to be represented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Must include summary &amp; required fields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Assignee/Reporter – email address of user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CSV UTF-8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Hint: Start with an Export to simplify your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*See Reference Material &amp; Caveats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A29E7A2-B18F-DACD-C11A-3AC00687C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5038660" y="4470875"/>
            <a:ext cx="6213475" cy="1164460"/>
          </a:xfrm>
        </p:spPr>
      </p:pic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6DB2B9E5-209E-1AE2-532B-A3F45C5BC0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717"/>
          <a:stretch/>
        </p:blipFill>
        <p:spPr>
          <a:xfrm>
            <a:off x="5087938" y="3203540"/>
            <a:ext cx="5019740" cy="1007430"/>
          </a:xfrm>
          <a:prstGeom prst="rect">
            <a:avLst/>
          </a:prstGeom>
        </p:spPr>
      </p:pic>
      <p:pic>
        <p:nvPicPr>
          <p:cNvPr id="14" name="Content Placeholder 11" descr="A screenshot of a computer&#10;&#10;Description automatically generated">
            <a:extLst>
              <a:ext uri="{FF2B5EF4-FFF2-40B4-BE49-F238E27FC236}">
                <a16:creationId xmlns:a16="http://schemas.microsoft.com/office/drawing/2014/main" id="{09BA8604-4D3C-6FD4-D2B8-FE9873B99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938" y="1779176"/>
            <a:ext cx="6213475" cy="11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0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A436-57D9-6419-7E1E-20EA37C8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Advanced Approaches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84BA8-3AE3-64D0-72F8-6E9F43D28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bg2"/>
                </a:solidFill>
              </a:rPr>
              <a:t>Coding </a:t>
            </a: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Full Integration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bg2"/>
                </a:solidFill>
              </a:rPr>
              <a:t>Admins only</a:t>
            </a:r>
          </a:p>
        </p:txBody>
      </p:sp>
    </p:spTree>
    <p:extLst>
      <p:ext uri="{BB962C8B-B14F-4D97-AF65-F5344CB8AC3E}">
        <p14:creationId xmlns:p14="http://schemas.microsoft.com/office/powerpoint/2010/main" val="2389695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47FE-DF6F-9CB2-90B8-F284940A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8334D-A22B-B3DB-7A0C-1B5B54F12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Jira Software / Jira Service Management End User CSV Import - </a:t>
            </a:r>
            <a:r>
              <a:rPr lang="en-US" dirty="0">
                <a:hlinkClick r:id="rId2"/>
              </a:rPr>
              <a:t>https://support.atlassian.com/jira-software-cloud/docs/create-issues-using-the-csv-importer/</a:t>
            </a:r>
            <a:endParaRPr lang="en-US" dirty="0"/>
          </a:p>
          <a:p>
            <a:r>
              <a:rPr lang="en-US" dirty="0"/>
              <a:t>Jira Work Management / Jira Product Discovery End User CSV Import - </a:t>
            </a:r>
            <a:r>
              <a:rPr lang="en-US" dirty="0">
                <a:hlinkClick r:id="rId3"/>
              </a:rPr>
              <a:t>https://support.atlassian.com/jira-work-management/docs/import-data-into-jira-work-management-using-a-csv-file/</a:t>
            </a:r>
            <a:endParaRPr lang="en-US" dirty="0"/>
          </a:p>
          <a:p>
            <a:r>
              <a:rPr lang="en-US" dirty="0"/>
              <a:t>Exporting more than 1000 rows from Jira Cloud to Excel - </a:t>
            </a:r>
            <a:r>
              <a:rPr lang="en-US" dirty="0">
                <a:hlinkClick r:id="rId4"/>
              </a:rPr>
              <a:t>https://confluence.atlassian.com/jirakb/export-over-1000-results-to-excel-from-jira-cloud-779160833.html</a:t>
            </a:r>
            <a:endParaRPr lang="en-US" dirty="0"/>
          </a:p>
          <a:p>
            <a:r>
              <a:rPr lang="en-US" dirty="0"/>
              <a:t>Jira Cloud for Sheets -  </a:t>
            </a:r>
            <a:r>
              <a:rPr lang="en-US" dirty="0">
                <a:hlinkClick r:id="rId5"/>
              </a:rPr>
              <a:t>https://marketplace.atlassian.com/apps/1220382/jira-cloud-for-google-sheets-official?hosting=cloud&amp;tab=overview</a:t>
            </a:r>
            <a:endParaRPr lang="en-US" dirty="0"/>
          </a:p>
          <a:p>
            <a:r>
              <a:rPr lang="en-US" dirty="0"/>
              <a:t>Atlassian Cloud API Documentation - </a:t>
            </a:r>
            <a:r>
              <a:rPr lang="en-US" dirty="0">
                <a:hlinkClick r:id="rId6"/>
              </a:rPr>
              <a:t>https://developer.atlassian.com/</a:t>
            </a:r>
            <a:endParaRPr lang="en-US" dirty="0"/>
          </a:p>
          <a:p>
            <a:r>
              <a:rPr lang="en-US" dirty="0"/>
              <a:t>Favorite python library – </a:t>
            </a:r>
            <a:r>
              <a:rPr lang="en-US" dirty="0" err="1"/>
              <a:t>jira</a:t>
            </a:r>
            <a:r>
              <a:rPr lang="en-US" dirty="0"/>
              <a:t> - </a:t>
            </a:r>
            <a:r>
              <a:rPr lang="en-US" dirty="0">
                <a:hlinkClick r:id="rId7"/>
              </a:rPr>
              <a:t>https://pypi.org/project/jira/</a:t>
            </a:r>
            <a:endParaRPr lang="en-US" dirty="0"/>
          </a:p>
          <a:p>
            <a:r>
              <a:rPr lang="en-US" dirty="0"/>
              <a:t>API tokens in Atlassian - </a:t>
            </a:r>
            <a:r>
              <a:rPr lang="en-US" dirty="0">
                <a:hlinkClick r:id="rId8"/>
              </a:rPr>
              <a:t>https://support.atlassian.com/atlassian-account/docs/manage-api-tokens-for-your-atlassian-account/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5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6A0229-80F5-BAB9-E07E-8A7F2E52A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021" y="1276943"/>
            <a:ext cx="5693201" cy="93671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A157A78-A2BF-70D2-E033-971B7DE2F98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87476" y="3332659"/>
            <a:ext cx="4489762" cy="221229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Atlassian Products since 2005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Jira 2.x &amp; Confluence 2.x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Server, Data Center, Cloud</a:t>
            </a:r>
          </a:p>
          <a:p>
            <a:r>
              <a:rPr lang="en-US" sz="2000" dirty="0">
                <a:solidFill>
                  <a:schemeClr val="bg1"/>
                </a:solidFill>
              </a:rPr>
              <a:t>Technology 22+ years</a:t>
            </a:r>
          </a:p>
          <a:p>
            <a:r>
              <a:rPr lang="en-US" sz="2000" dirty="0">
                <a:solidFill>
                  <a:schemeClr val="bg1"/>
                </a:solidFill>
              </a:rPr>
              <a:t>Many different hats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A family posing on a beach&#10;&#10;Description automatically generated with medium confidence">
            <a:extLst>
              <a:ext uri="{FF2B5EF4-FFF2-40B4-BE49-F238E27FC236}">
                <a16:creationId xmlns:a16="http://schemas.microsoft.com/office/drawing/2014/main" id="{1BD54DD5-B697-EA41-FF50-673320D42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70" y="649473"/>
            <a:ext cx="4167187" cy="312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3">
            <a:extLst>
              <a:ext uri="{FF2B5EF4-FFF2-40B4-BE49-F238E27FC236}">
                <a16:creationId xmlns:a16="http://schemas.microsoft.com/office/drawing/2014/main" id="{5E54470C-122C-9FAA-C574-2A284ED149F8}"/>
              </a:ext>
            </a:extLst>
          </p:cNvPr>
          <p:cNvSpPr txBox="1">
            <a:spLocks/>
          </p:cNvSpPr>
          <p:nvPr/>
        </p:nvSpPr>
        <p:spPr>
          <a:xfrm>
            <a:off x="666655" y="4111853"/>
            <a:ext cx="4489762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17C36A79-A1DB-EB10-EE24-8C63852A2138}"/>
              </a:ext>
            </a:extLst>
          </p:cNvPr>
          <p:cNvSpPr txBox="1">
            <a:spLocks/>
          </p:cNvSpPr>
          <p:nvPr/>
        </p:nvSpPr>
        <p:spPr>
          <a:xfrm>
            <a:off x="787476" y="2395941"/>
            <a:ext cx="4489762" cy="936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J. Caldwell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Senior Solutions Engineer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A04C1BE-CCD2-5F82-2DA3-2A8ED6FA9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1844" y="677831"/>
            <a:ext cx="1440845" cy="1398878"/>
          </a:xfrm>
          <a:prstGeom prst="rect">
            <a:avLst/>
          </a:prstGeom>
        </p:spPr>
      </p:pic>
      <p:pic>
        <p:nvPicPr>
          <p:cNvPr id="18" name="Picture 1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994B56E-95DF-94BF-03FB-67E08FE78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7415" y="2395941"/>
            <a:ext cx="2769704" cy="784389"/>
          </a:xfrm>
          <a:prstGeom prst="rect">
            <a:avLst/>
          </a:prstGeom>
        </p:spPr>
      </p:pic>
      <p:pic>
        <p:nvPicPr>
          <p:cNvPr id="20" name="Picture 19" descr="Cartoon characters on a black background&#10;&#10;Description automatically generated">
            <a:extLst>
              <a:ext uri="{FF2B5EF4-FFF2-40B4-BE49-F238E27FC236}">
                <a16:creationId xmlns:a16="http://schemas.microsoft.com/office/drawing/2014/main" id="{54233861-5F68-0899-5A5C-8ED761596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2217" y="2928467"/>
            <a:ext cx="3111041" cy="2212296"/>
          </a:xfrm>
          <a:prstGeom prst="rect">
            <a:avLst/>
          </a:prstGeom>
        </p:spPr>
      </p:pic>
      <p:pic>
        <p:nvPicPr>
          <p:cNvPr id="22" name="Picture 21" descr="A blue and white logo&#10;&#10;Description automatically generated">
            <a:extLst>
              <a:ext uri="{FF2B5EF4-FFF2-40B4-BE49-F238E27FC236}">
                <a16:creationId xmlns:a16="http://schemas.microsoft.com/office/drawing/2014/main" id="{D3CDF5FD-66FD-6C5E-EEEA-39BC7CE26A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7774" y="4898440"/>
            <a:ext cx="3617195" cy="154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air of glasses on a notebook&#10;&#10;Description automatically generated with low confidence">
            <a:extLst>
              <a:ext uri="{FF2B5EF4-FFF2-40B4-BE49-F238E27FC236}">
                <a16:creationId xmlns:a16="http://schemas.microsoft.com/office/drawing/2014/main" id="{90C65A6C-46E1-89A8-7A0B-9E5B6565FF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4772" r="19608"/>
          <a:stretch/>
        </p:blipFill>
        <p:spPr>
          <a:xfrm>
            <a:off x="5398058" y="-1"/>
            <a:ext cx="6793942" cy="6878630"/>
          </a:xfr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8C30B81-82F5-5706-1F38-4A3B64657687}"/>
              </a:ext>
            </a:extLst>
          </p:cNvPr>
          <p:cNvSpPr txBox="1">
            <a:spLocks/>
          </p:cNvSpPr>
          <p:nvPr/>
        </p:nvSpPr>
        <p:spPr bwMode="gray">
          <a:xfrm>
            <a:off x="666655" y="1369751"/>
            <a:ext cx="7494527" cy="706964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4572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b="1" i="0" kern="1200">
                <a:solidFill>
                  <a:schemeClr val="bg2"/>
                </a:solidFill>
                <a:latin typeface="Outfit" pitchFamily="2" charset="0"/>
                <a:ea typeface="+mj-ea"/>
                <a:cs typeface="Outfit" pitchFamily="2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9A936-C6B4-A6E4-2C0A-8A04E8EC6B0A}"/>
              </a:ext>
            </a:extLst>
          </p:cNvPr>
          <p:cNvSpPr txBox="1">
            <a:spLocks/>
          </p:cNvSpPr>
          <p:nvPr/>
        </p:nvSpPr>
        <p:spPr>
          <a:xfrm>
            <a:off x="938325" y="2204987"/>
            <a:ext cx="5104332" cy="400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Who Am I?</a:t>
            </a:r>
          </a:p>
          <a:p>
            <a:r>
              <a:rPr lang="en-US" sz="2000" dirty="0">
                <a:solidFill>
                  <a:schemeClr val="bg1"/>
                </a:solidFill>
              </a:rPr>
              <a:t>Why you are likely here</a:t>
            </a:r>
          </a:p>
          <a:p>
            <a:r>
              <a:rPr lang="en-US" sz="2000" dirty="0">
                <a:solidFill>
                  <a:schemeClr val="bg1"/>
                </a:solidFill>
              </a:rPr>
              <a:t>Caveats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Getting Data Out of a Project  </a:t>
            </a:r>
          </a:p>
          <a:p>
            <a:r>
              <a:rPr lang="en-US" sz="2000" dirty="0">
                <a:solidFill>
                  <a:schemeClr val="bg1"/>
                </a:solidFill>
              </a:rPr>
              <a:t>Getting Data into a Project</a:t>
            </a:r>
          </a:p>
          <a:p>
            <a:r>
              <a:rPr lang="en-US" sz="2000" dirty="0">
                <a:solidFill>
                  <a:schemeClr val="bg1"/>
                </a:solidFill>
              </a:rPr>
              <a:t>More Advanced Approaches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Reference Materials </a:t>
            </a:r>
          </a:p>
        </p:txBody>
      </p:sp>
    </p:spTree>
    <p:extLst>
      <p:ext uri="{BB962C8B-B14F-4D97-AF65-F5344CB8AC3E}">
        <p14:creationId xmlns:p14="http://schemas.microsoft.com/office/powerpoint/2010/main" val="236519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A436-57D9-6419-7E1E-20EA37C8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JIRA is rarely the only work management tool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4347DD-9237-90C7-1103-FBBC33629896}"/>
              </a:ext>
            </a:extLst>
          </p:cNvPr>
          <p:cNvSpPr txBox="1">
            <a:spLocks/>
          </p:cNvSpPr>
          <p:nvPr/>
        </p:nvSpPr>
        <p:spPr bwMode="gray">
          <a:xfrm>
            <a:off x="6686021" y="2337663"/>
            <a:ext cx="4351025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000" b="1" i="0" kern="1200" cap="none">
                <a:solidFill>
                  <a:schemeClr val="bg2"/>
                </a:solidFill>
                <a:latin typeface="Outfit" pitchFamily="2" charset="0"/>
                <a:ea typeface="+mj-ea"/>
                <a:cs typeface="Outfit" pitchFamily="2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Work spans multiple tools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32137B-03A8-1E3C-4465-8E39582217A0}"/>
              </a:ext>
            </a:extLst>
          </p:cNvPr>
          <p:cNvSpPr txBox="1">
            <a:spLocks/>
          </p:cNvSpPr>
          <p:nvPr/>
        </p:nvSpPr>
        <p:spPr bwMode="gray">
          <a:xfrm>
            <a:off x="2889335" y="4621487"/>
            <a:ext cx="6153620" cy="1232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000" b="1" i="0" kern="1200" cap="none">
                <a:solidFill>
                  <a:schemeClr val="bg2"/>
                </a:solidFill>
                <a:latin typeface="Outfit" pitchFamily="2" charset="0"/>
                <a:ea typeface="+mj-ea"/>
                <a:cs typeface="Outfit" pitchFamily="2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/>
              <a:t>You need data from one, represented in another</a:t>
            </a:r>
          </a:p>
        </p:txBody>
      </p:sp>
    </p:spTree>
    <p:extLst>
      <p:ext uri="{BB962C8B-B14F-4D97-AF65-F5344CB8AC3E}">
        <p14:creationId xmlns:p14="http://schemas.microsoft.com/office/powerpoint/2010/main" val="420115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47FE-DF6F-9CB2-90B8-F284940A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8334D-A22B-B3DB-7A0C-1B5B54F12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37" y="1756191"/>
            <a:ext cx="10961978" cy="4514753"/>
          </a:xfrm>
        </p:spPr>
        <p:txBody>
          <a:bodyPr numCol="2">
            <a:normAutofit fontScale="40000" lnSpcReduction="20000"/>
          </a:bodyPr>
          <a:lstStyle/>
          <a:p>
            <a:r>
              <a:rPr lang="en-US" sz="3500" dirty="0"/>
              <a:t>Focused on what you are likely have permissions to do</a:t>
            </a:r>
          </a:p>
          <a:p>
            <a:pPr marL="0" indent="0">
              <a:buNone/>
            </a:pPr>
            <a:endParaRPr lang="en-US" sz="3500" dirty="0"/>
          </a:p>
          <a:p>
            <a:r>
              <a:rPr lang="en-US" sz="3500" dirty="0"/>
              <a:t>Permissions in the projects</a:t>
            </a:r>
          </a:p>
          <a:p>
            <a:pPr lvl="1"/>
            <a:r>
              <a:rPr lang="en-US" sz="3500" dirty="0"/>
              <a:t>Browse/Create (In Project) and Make Bulk Change (import)</a:t>
            </a:r>
          </a:p>
          <a:p>
            <a:endParaRPr lang="en-US" sz="3500" dirty="0"/>
          </a:p>
          <a:p>
            <a:r>
              <a:rPr lang="en-US" sz="3500" dirty="0"/>
              <a:t>Functionality can be limited by administrators</a:t>
            </a:r>
          </a:p>
          <a:p>
            <a:pPr marL="0" indent="0">
              <a:buNone/>
            </a:pPr>
            <a:endParaRPr lang="en-US" sz="3500" dirty="0"/>
          </a:p>
          <a:p>
            <a:r>
              <a:rPr lang="en-US" sz="3500" dirty="0"/>
              <a:t>Administrators have a more robust import</a:t>
            </a:r>
          </a:p>
          <a:p>
            <a:endParaRPr lang="en-US" sz="3500" dirty="0"/>
          </a:p>
          <a:p>
            <a:r>
              <a:rPr lang="en-US" sz="3500" dirty="0"/>
              <a:t>Try in test first</a:t>
            </a:r>
          </a:p>
          <a:p>
            <a:endParaRPr lang="en-US" sz="3500" dirty="0"/>
          </a:p>
          <a:p>
            <a:r>
              <a:rPr lang="en-US" sz="3500" dirty="0"/>
              <a:t>Not a full integration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3400" dirty="0"/>
              <a:t>Data Import – Need to know “the minimum” to create an issue</a:t>
            </a:r>
          </a:p>
          <a:p>
            <a:pPr lvl="1"/>
            <a:r>
              <a:rPr lang="en-US" sz="3400" dirty="0"/>
              <a:t>Summary + Any other Required Fields</a:t>
            </a:r>
          </a:p>
          <a:p>
            <a:pPr lvl="1"/>
            <a:r>
              <a:rPr lang="en-US" sz="3400" dirty="0"/>
              <a:t>Issue limits – 250 issues imported at a time</a:t>
            </a:r>
          </a:p>
          <a:p>
            <a:pPr lvl="1"/>
            <a:r>
              <a:rPr lang="en-US" sz="3400" dirty="0"/>
              <a:t>Not all field types may be represented in an import</a:t>
            </a:r>
          </a:p>
          <a:p>
            <a:endParaRPr lang="en-US" sz="3400" dirty="0"/>
          </a:p>
          <a:p>
            <a:r>
              <a:rPr lang="en-US" sz="3400" dirty="0"/>
              <a:t>Data Export </a:t>
            </a:r>
          </a:p>
          <a:p>
            <a:pPr lvl="1"/>
            <a:r>
              <a:rPr lang="en-US" sz="3400" dirty="0"/>
              <a:t>Not all field types may be represented in an export</a:t>
            </a:r>
          </a:p>
          <a:p>
            <a:pPr lvl="1"/>
            <a:r>
              <a:rPr lang="en-US" sz="3400" dirty="0"/>
              <a:t>Issue limits – 1000 issues exported at a time</a:t>
            </a:r>
          </a:p>
          <a:p>
            <a:pPr lvl="1"/>
            <a:endParaRPr lang="en-US" sz="3400" dirty="0"/>
          </a:p>
          <a:p>
            <a:r>
              <a:rPr lang="en-US" sz="3400" dirty="0"/>
              <a:t>Different kinds of projects impact your imports (e.g. Jira Software, Jira Work Management, Jira Service Management, Jira Product Discovery and team vs. company)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865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A436-57D9-6419-7E1E-20EA37C8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Out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8E7908E-CC6D-C46F-2CAA-48C5B28CA42A}"/>
              </a:ext>
            </a:extLst>
          </p:cNvPr>
          <p:cNvSpPr txBox="1">
            <a:spLocks/>
          </p:cNvSpPr>
          <p:nvPr/>
        </p:nvSpPr>
        <p:spPr>
          <a:xfrm>
            <a:off x="6759461" y="2988760"/>
            <a:ext cx="4099039" cy="1019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JQL to CSV</a:t>
            </a:r>
          </a:p>
          <a:p>
            <a:r>
              <a:rPr lang="en-US" sz="2000" dirty="0">
                <a:solidFill>
                  <a:schemeClr val="bg1"/>
                </a:solidFill>
              </a:rPr>
              <a:t>Google Sheets</a:t>
            </a:r>
          </a:p>
        </p:txBody>
      </p:sp>
    </p:spTree>
    <p:extLst>
      <p:ext uri="{BB962C8B-B14F-4D97-AF65-F5344CB8AC3E}">
        <p14:creationId xmlns:p14="http://schemas.microsoft.com/office/powerpoint/2010/main" val="382660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A7CB-A8E5-46D2-FA52-18EC5849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295400"/>
            <a:ext cx="3602783" cy="482600"/>
          </a:xfrm>
        </p:spPr>
        <p:txBody>
          <a:bodyPr/>
          <a:lstStyle/>
          <a:p>
            <a:r>
              <a:rPr lang="en-US" dirty="0"/>
              <a:t>JQL to CSV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C95BE640-BA67-1BAA-CDF1-16E64FD53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2825" y="1351769"/>
            <a:ext cx="6905625" cy="457356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02674-3DBA-9099-E31E-D35CCD759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1453" y="2062480"/>
            <a:ext cx="3602783" cy="2895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Filters &amp; Subscriptions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 - Export out to Excel (current view)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– Export out to Sheets (current view)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– Other export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“All fields” can give you a hand with an import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9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A7CB-A8E5-46D2-FA52-18EC5849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295400"/>
            <a:ext cx="3602783" cy="482600"/>
          </a:xfrm>
        </p:spPr>
        <p:txBody>
          <a:bodyPr/>
          <a:lstStyle/>
          <a:p>
            <a:r>
              <a:rPr lang="en-US" dirty="0"/>
              <a:t>Google Sheets App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02674-3DBA-9099-E31E-D35CCD759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1454" y="2062480"/>
            <a:ext cx="3278748" cy="2895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way to get past 1000 issue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Ability to filter in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JQL / Filters / Basic Search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Requires a bit of setup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1BC7C2C1-3592-1C02-B7B6-85B69E14F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5479" y="1664838"/>
            <a:ext cx="7336738" cy="3897761"/>
          </a:xfrm>
        </p:spPr>
      </p:pic>
    </p:spTree>
    <p:extLst>
      <p:ext uri="{BB962C8B-B14F-4D97-AF65-F5344CB8AC3E}">
        <p14:creationId xmlns:p14="http://schemas.microsoft.com/office/powerpoint/2010/main" val="199558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A436-57D9-6419-7E1E-20EA37C8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8E7908E-CC6D-C46F-2CAA-48C5B28CA42A}"/>
              </a:ext>
            </a:extLst>
          </p:cNvPr>
          <p:cNvSpPr txBox="1">
            <a:spLocks/>
          </p:cNvSpPr>
          <p:nvPr/>
        </p:nvSpPr>
        <p:spPr>
          <a:xfrm>
            <a:off x="6759461" y="2988760"/>
            <a:ext cx="4099039" cy="1019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CSV</a:t>
            </a:r>
          </a:p>
        </p:txBody>
      </p:sp>
    </p:spTree>
    <p:extLst>
      <p:ext uri="{BB962C8B-B14F-4D97-AF65-F5344CB8AC3E}">
        <p14:creationId xmlns:p14="http://schemas.microsoft.com/office/powerpoint/2010/main" val="3763093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ENVORSO">
      <a:dk1>
        <a:srgbClr val="27225C"/>
      </a:dk1>
      <a:lt1>
        <a:srgbClr val="EAEACD"/>
      </a:lt1>
      <a:dk2>
        <a:srgbClr val="4D388E"/>
      </a:dk2>
      <a:lt2>
        <a:srgbClr val="EBEBEB"/>
      </a:lt2>
      <a:accent1>
        <a:srgbClr val="36B5E8"/>
      </a:accent1>
      <a:accent2>
        <a:srgbClr val="FFC758"/>
      </a:accent2>
      <a:accent3>
        <a:srgbClr val="9FB0DA"/>
      </a:accent3>
      <a:accent4>
        <a:srgbClr val="A79BC6"/>
      </a:accent4>
      <a:accent5>
        <a:srgbClr val="EF5050"/>
      </a:accent5>
      <a:accent6>
        <a:srgbClr val="EC3A93"/>
      </a:accent6>
      <a:hlink>
        <a:srgbClr val="36B5E8"/>
      </a:hlink>
      <a:folHlink>
        <a:srgbClr val="A5A5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vorsoTemplate" id="{472B75F1-C672-014F-9979-ED999EC38BB7}" vid="{D695CF39-2CC7-374A-9AA9-52948986A90E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2868E168-41F3-EA46-A8F1-8BC2345EAB33}">
  <we:reference id="wa200000729" version="3.19.222.0" store="en-US" storeType="OMEX"/>
  <we:alternateReferences>
    <we:reference id="WA200000729" version="3.19.222.0" store="WA20000072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D696899A-D693-864B-A16E-D7C134DDD991}">
  <we:reference id="wa200003964" version="1.0.0.0" store="en-US" storeType="OMEX"/>
  <we:alternateReferences>
    <we:reference id="WA200003964" version="1.0.0.0" store="WA200003964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ACD25E9740B4180CAAADC16001AC9" ma:contentTypeVersion="12" ma:contentTypeDescription="Create a new document." ma:contentTypeScope="" ma:versionID="02956f0785e0bd9c6e2b7bf96916186c">
  <xsd:schema xmlns:xsd="http://www.w3.org/2001/XMLSchema" xmlns:xs="http://www.w3.org/2001/XMLSchema" xmlns:p="http://schemas.microsoft.com/office/2006/metadata/properties" xmlns:ns2="de7497a5-256a-44da-9249-bb59bf2e9f12" xmlns:ns3="33e5d51a-57de-44b4-b95c-abe1985f5d70" targetNamespace="http://schemas.microsoft.com/office/2006/metadata/properties" ma:root="true" ma:fieldsID="c908b601110721689726d60adc4ababa" ns2:_="" ns3:_="">
    <xsd:import namespace="de7497a5-256a-44da-9249-bb59bf2e9f12"/>
    <xsd:import namespace="33e5d51a-57de-44b4-b95c-abe1985f5d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497a5-256a-44da-9249-bb59bf2e9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426d14a-8ff2-43e2-a186-123c1cfc27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5d51a-57de-44b4-b95c-abe1985f5d7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a286372-e37b-40b1-9234-e9cc32fa096b}" ma:internalName="TaxCatchAll" ma:showField="CatchAllData" ma:web="33e5d51a-57de-44b4-b95c-abe1985f5d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e5d51a-57de-44b4-b95c-abe1985f5d70" xsi:nil="true"/>
    <lcf76f155ced4ddcb4097134ff3c332f xmlns="de7497a5-256a-44da-9249-bb59bf2e9f1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CC3108-6DA6-4692-A2BC-51F0432A2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7497a5-256a-44da-9249-bb59bf2e9f12"/>
    <ds:schemaRef ds:uri="33e5d51a-57de-44b4-b95c-abe1985f5d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FEC716-72E9-40F3-8FBA-CDE5B89D76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ED9C3C-EE68-405E-9CA2-110D254A498F}">
  <ds:schemaRefs>
    <ds:schemaRef ds:uri="http://purl.org/dc/terms/"/>
    <ds:schemaRef ds:uri="33e5d51a-57de-44b4-b95c-abe1985f5d70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de7497a5-256a-44da-9249-bb59bf2e9f12"/>
    <ds:schemaRef ds:uri="http://purl.org/dc/elements/1.1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Envorso-MPUG-Jira-Data-In-Out</Template>
  <TotalTime>8504</TotalTime>
  <Words>539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Wingdings 3</vt:lpstr>
      <vt:lpstr>Courier New</vt:lpstr>
      <vt:lpstr>Arial</vt:lpstr>
      <vt:lpstr>Outfit</vt:lpstr>
      <vt:lpstr>Century Gothic</vt:lpstr>
      <vt:lpstr>Wingdings</vt:lpstr>
      <vt:lpstr>Ion Boardroom</vt:lpstr>
      <vt:lpstr>Jira Cloud –  Getting data in and out of projects</vt:lpstr>
      <vt:lpstr>Introduction</vt:lpstr>
      <vt:lpstr>PowerPoint Presentation</vt:lpstr>
      <vt:lpstr>JIRA is rarely the only work management tool </vt:lpstr>
      <vt:lpstr>Caveats</vt:lpstr>
      <vt:lpstr>Data Out</vt:lpstr>
      <vt:lpstr>JQL to CSV</vt:lpstr>
      <vt:lpstr>Google Sheets App</vt:lpstr>
      <vt:lpstr>Data In</vt:lpstr>
      <vt:lpstr>CSV Import</vt:lpstr>
      <vt:lpstr>More Advanced Approaches </vt:lpstr>
      <vt:lpstr>Reference Material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Jira Cloud –  Getting data in and out of projects</dc:title>
  <dc:creator>J. Caldwell</dc:creator>
  <cp:lastModifiedBy>J. Caldwell</cp:lastModifiedBy>
  <cp:revision>12</cp:revision>
  <dcterms:created xsi:type="dcterms:W3CDTF">2023-09-07T02:23:48Z</dcterms:created>
  <dcterms:modified xsi:type="dcterms:W3CDTF">2023-09-13T00:07:48Z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0x010100109ACD25E9740B4180CAAADC16001AC9</vt:lpwstr>
  </property>
  <property fmtid="{D5CDD505-2E9C-101B-9397-08002B2CF9AE}" pid="3" name="MediaServiceImageTags">
    <vt:lpwstr/>
  </property>
</Properties>
</file>