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4"/>
  </p:notesMasterIdLst>
  <p:sldIdLst>
    <p:sldId id="265" r:id="rId2"/>
    <p:sldId id="378" r:id="rId3"/>
    <p:sldId id="376" r:id="rId4"/>
    <p:sldId id="377" r:id="rId5"/>
    <p:sldId id="380" r:id="rId6"/>
    <p:sldId id="381" r:id="rId7"/>
    <p:sldId id="345" r:id="rId8"/>
    <p:sldId id="374" r:id="rId9"/>
    <p:sldId id="382" r:id="rId10"/>
    <p:sldId id="369" r:id="rId11"/>
    <p:sldId id="366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207345"/>
    <a:srgbClr val="F4F2F1"/>
    <a:srgbClr val="70AD47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AC690-24B8-A041-807B-1F6C1EAF34A6}" v="1" dt="2021-11-14T11:40:47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5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Thomas" userId="6f9eebe9570e13ba" providerId="LiveId" clId="{960AC690-24B8-A041-807B-1F6C1EAF34A6}"/>
    <pc:docChg chg="undo redo custSel addSld delSld modSld sldOrd">
      <pc:chgData name="Mike Thomas" userId="6f9eebe9570e13ba" providerId="LiveId" clId="{960AC690-24B8-A041-807B-1F6C1EAF34A6}" dt="2021-11-14T12:18:37.863" v="503" actId="2696"/>
      <pc:docMkLst>
        <pc:docMk/>
      </pc:docMkLst>
      <pc:sldChg chg="modSp mod">
        <pc:chgData name="Mike Thomas" userId="6f9eebe9570e13ba" providerId="LiveId" clId="{960AC690-24B8-A041-807B-1F6C1EAF34A6}" dt="2021-11-14T11:38:03.125" v="7" actId="6549"/>
        <pc:sldMkLst>
          <pc:docMk/>
          <pc:sldMk cId="1787394626" sldId="265"/>
        </pc:sldMkLst>
        <pc:spChg chg="mod">
          <ac:chgData name="Mike Thomas" userId="6f9eebe9570e13ba" providerId="LiveId" clId="{960AC690-24B8-A041-807B-1F6C1EAF34A6}" dt="2021-11-14T11:38:03.125" v="7" actId="6549"/>
          <ac:spMkLst>
            <pc:docMk/>
            <pc:sldMk cId="1787394626" sldId="265"/>
            <ac:spMk id="75" creationId="{00000000-0000-0000-0000-000000000000}"/>
          </ac:spMkLst>
        </pc:spChg>
      </pc:sldChg>
      <pc:sldChg chg="ord">
        <pc:chgData name="Mike Thomas" userId="6f9eebe9570e13ba" providerId="LiveId" clId="{960AC690-24B8-A041-807B-1F6C1EAF34A6}" dt="2021-11-14T12:00:45.906" v="350" actId="20578"/>
        <pc:sldMkLst>
          <pc:docMk/>
          <pc:sldMk cId="3092453858" sldId="345"/>
        </pc:sldMkLst>
      </pc:sldChg>
      <pc:sldChg chg="del">
        <pc:chgData name="Mike Thomas" userId="6f9eebe9570e13ba" providerId="LiveId" clId="{960AC690-24B8-A041-807B-1F6C1EAF34A6}" dt="2021-11-14T11:41:54.077" v="18" actId="2696"/>
        <pc:sldMkLst>
          <pc:docMk/>
          <pc:sldMk cId="575506612" sldId="362"/>
        </pc:sldMkLst>
      </pc:sldChg>
      <pc:sldChg chg="modSp mod">
        <pc:chgData name="Mike Thomas" userId="6f9eebe9570e13ba" providerId="LiveId" clId="{960AC690-24B8-A041-807B-1F6C1EAF34A6}" dt="2021-11-14T12:17:55.594" v="502" actId="14100"/>
        <pc:sldMkLst>
          <pc:docMk/>
          <pc:sldMk cId="4165823355" sldId="366"/>
        </pc:sldMkLst>
        <pc:spChg chg="mod">
          <ac:chgData name="Mike Thomas" userId="6f9eebe9570e13ba" providerId="LiveId" clId="{960AC690-24B8-A041-807B-1F6C1EAF34A6}" dt="2021-11-14T12:17:55.594" v="502" actId="14100"/>
          <ac:spMkLst>
            <pc:docMk/>
            <pc:sldMk cId="4165823355" sldId="366"/>
            <ac:spMk id="8" creationId="{83EFE92E-ECE5-458D-93B7-A1C31D645025}"/>
          </ac:spMkLst>
        </pc:spChg>
      </pc:sldChg>
      <pc:sldChg chg="ord">
        <pc:chgData name="Mike Thomas" userId="6f9eebe9570e13ba" providerId="LiveId" clId="{960AC690-24B8-A041-807B-1F6C1EAF34A6}" dt="2021-11-14T12:02:14.106" v="351" actId="20578"/>
        <pc:sldMkLst>
          <pc:docMk/>
          <pc:sldMk cId="3995302668" sldId="374"/>
        </pc:sldMkLst>
      </pc:sldChg>
      <pc:sldChg chg="del">
        <pc:chgData name="Mike Thomas" userId="6f9eebe9570e13ba" providerId="LiveId" clId="{960AC690-24B8-A041-807B-1F6C1EAF34A6}" dt="2021-11-14T12:15:50.033" v="501" actId="2696"/>
        <pc:sldMkLst>
          <pc:docMk/>
          <pc:sldMk cId="3857216608" sldId="375"/>
        </pc:sldMkLst>
      </pc:sldChg>
      <pc:sldChg chg="addSp delSp modSp mod">
        <pc:chgData name="Mike Thomas" userId="6f9eebe9570e13ba" providerId="LiveId" clId="{960AC690-24B8-A041-807B-1F6C1EAF34A6}" dt="2021-11-14T11:56:35.204" v="322" actId="478"/>
        <pc:sldMkLst>
          <pc:docMk/>
          <pc:sldMk cId="3438132021" sldId="377"/>
        </pc:sldMkLst>
        <pc:spChg chg="add del">
          <ac:chgData name="Mike Thomas" userId="6f9eebe9570e13ba" providerId="LiveId" clId="{960AC690-24B8-A041-807B-1F6C1EAF34A6}" dt="2021-11-14T11:56:35.204" v="322" actId="478"/>
          <ac:spMkLst>
            <pc:docMk/>
            <pc:sldMk cId="3438132021" sldId="377"/>
            <ac:spMk id="2" creationId="{4FCFE4D7-207F-4430-BF8A-AE6655CD116B}"/>
          </ac:spMkLst>
        </pc:spChg>
        <pc:spChg chg="add del mod">
          <ac:chgData name="Mike Thomas" userId="6f9eebe9570e13ba" providerId="LiveId" clId="{960AC690-24B8-A041-807B-1F6C1EAF34A6}" dt="2021-11-14T11:56:35.204" v="322" actId="478"/>
          <ac:spMkLst>
            <pc:docMk/>
            <pc:sldMk cId="3438132021" sldId="377"/>
            <ac:spMk id="7" creationId="{732ADB1A-A9D8-F746-9BAD-50E9D74AC633}"/>
          </ac:spMkLst>
        </pc:spChg>
        <pc:picChg chg="del">
          <ac:chgData name="Mike Thomas" userId="6f9eebe9570e13ba" providerId="LiveId" clId="{960AC690-24B8-A041-807B-1F6C1EAF34A6}" dt="2021-11-14T11:40:45.035" v="8" actId="478"/>
          <ac:picMkLst>
            <pc:docMk/>
            <pc:sldMk cId="3438132021" sldId="377"/>
            <ac:picMk id="4" creationId="{33D9D805-30EE-482A-93B3-90889FE3FF7A}"/>
          </ac:picMkLst>
        </pc:picChg>
        <pc:picChg chg="add mod">
          <ac:chgData name="Mike Thomas" userId="6f9eebe9570e13ba" providerId="LiveId" clId="{960AC690-24B8-A041-807B-1F6C1EAF34A6}" dt="2021-11-14T11:41:10.030" v="16" actId="208"/>
          <ac:picMkLst>
            <pc:docMk/>
            <pc:sldMk cId="3438132021" sldId="377"/>
            <ac:picMk id="5" creationId="{E0D47FC3-D33A-9344-A9E3-59D8783F8C9B}"/>
          </ac:picMkLst>
        </pc:picChg>
      </pc:sldChg>
      <pc:sldChg chg="ord">
        <pc:chgData name="Mike Thomas" userId="6f9eebe9570e13ba" providerId="LiveId" clId="{960AC690-24B8-A041-807B-1F6C1EAF34A6}" dt="2021-11-14T11:41:49.435" v="17" actId="20578"/>
        <pc:sldMkLst>
          <pc:docMk/>
          <pc:sldMk cId="23396875" sldId="378"/>
        </pc:sldMkLst>
      </pc:sldChg>
      <pc:sldChg chg="del">
        <pc:chgData name="Mike Thomas" userId="6f9eebe9570e13ba" providerId="LiveId" clId="{960AC690-24B8-A041-807B-1F6C1EAF34A6}" dt="2021-11-14T12:18:37.863" v="503" actId="2696"/>
        <pc:sldMkLst>
          <pc:docMk/>
          <pc:sldMk cId="1885944799" sldId="379"/>
        </pc:sldMkLst>
      </pc:sldChg>
      <pc:sldChg chg="addSp delSp modSp add mod">
        <pc:chgData name="Mike Thomas" userId="6f9eebe9570e13ba" providerId="LiveId" clId="{960AC690-24B8-A041-807B-1F6C1EAF34A6}" dt="2021-11-14T11:58:00.739" v="348" actId="207"/>
        <pc:sldMkLst>
          <pc:docMk/>
          <pc:sldMk cId="3455427474" sldId="380"/>
        </pc:sldMkLst>
        <pc:spChg chg="add mod">
          <ac:chgData name="Mike Thomas" userId="6f9eebe9570e13ba" providerId="LiveId" clId="{960AC690-24B8-A041-807B-1F6C1EAF34A6}" dt="2021-11-14T11:46:37.539" v="42" actId="1076"/>
          <ac:spMkLst>
            <pc:docMk/>
            <pc:sldMk cId="3455427474" sldId="380"/>
            <ac:spMk id="6" creationId="{405CFFB0-B344-A34A-8D20-FEA126758B84}"/>
          </ac:spMkLst>
        </pc:spChg>
        <pc:spChg chg="add mod">
          <ac:chgData name="Mike Thomas" userId="6f9eebe9570e13ba" providerId="LiveId" clId="{960AC690-24B8-A041-807B-1F6C1EAF34A6}" dt="2021-11-14T11:52:29.416" v="230" actId="1036"/>
          <ac:spMkLst>
            <pc:docMk/>
            <pc:sldMk cId="3455427474" sldId="380"/>
            <ac:spMk id="7" creationId="{5EE7E8BA-D6AA-BF40-9638-29B9D0B1F58E}"/>
          </ac:spMkLst>
        </pc:spChg>
        <pc:spChg chg="add mod">
          <ac:chgData name="Mike Thomas" userId="6f9eebe9570e13ba" providerId="LiveId" clId="{960AC690-24B8-A041-807B-1F6C1EAF34A6}" dt="2021-11-14T11:52:38.282" v="232" actId="1036"/>
          <ac:spMkLst>
            <pc:docMk/>
            <pc:sldMk cId="3455427474" sldId="380"/>
            <ac:spMk id="8" creationId="{DCA2B509-C4B6-A548-BA0E-16FD47CE58BE}"/>
          </ac:spMkLst>
        </pc:spChg>
        <pc:spChg chg="add del mod">
          <ac:chgData name="Mike Thomas" userId="6f9eebe9570e13ba" providerId="LiveId" clId="{960AC690-24B8-A041-807B-1F6C1EAF34A6}" dt="2021-11-14T11:50:42.472" v="150" actId="478"/>
          <ac:spMkLst>
            <pc:docMk/>
            <pc:sldMk cId="3455427474" sldId="380"/>
            <ac:spMk id="9" creationId="{5A530D2A-3A40-7740-963F-55E3475DA7E9}"/>
          </ac:spMkLst>
        </pc:spChg>
        <pc:spChg chg="add mod">
          <ac:chgData name="Mike Thomas" userId="6f9eebe9570e13ba" providerId="LiveId" clId="{960AC690-24B8-A041-807B-1F6C1EAF34A6}" dt="2021-11-14T11:57:40.949" v="346" actId="1037"/>
          <ac:spMkLst>
            <pc:docMk/>
            <pc:sldMk cId="3455427474" sldId="380"/>
            <ac:spMk id="16" creationId="{8D2FF4BE-1FB3-E44D-8089-2DE658637D96}"/>
          </ac:spMkLst>
        </pc:spChg>
        <pc:grpChg chg="add">
          <ac:chgData name="Mike Thomas" userId="6f9eebe9570e13ba" providerId="LiveId" clId="{960AC690-24B8-A041-807B-1F6C1EAF34A6}" dt="2021-11-14T11:53:15.134" v="233" actId="164"/>
          <ac:grpSpMkLst>
            <pc:docMk/>
            <pc:sldMk cId="3455427474" sldId="380"/>
            <ac:grpSpMk id="10" creationId="{DF100C83-642E-694F-AD81-A54CDAE133B9}"/>
          </ac:grpSpMkLst>
        </pc:grpChg>
        <pc:grpChg chg="add mod">
          <ac:chgData name="Mike Thomas" userId="6f9eebe9570e13ba" providerId="LiveId" clId="{960AC690-24B8-A041-807B-1F6C1EAF34A6}" dt="2021-11-14T11:53:38.386" v="239" actId="1076"/>
          <ac:grpSpMkLst>
            <pc:docMk/>
            <pc:sldMk cId="3455427474" sldId="380"/>
            <ac:grpSpMk id="11" creationId="{A92D571F-1BC6-1E40-A9EE-33E39CD02B5E}"/>
          </ac:grpSpMkLst>
        </pc:grpChg>
        <pc:picChg chg="add mod">
          <ac:chgData name="Mike Thomas" userId="6f9eebe9570e13ba" providerId="LiveId" clId="{960AC690-24B8-A041-807B-1F6C1EAF34A6}" dt="2021-11-14T11:53:17.362" v="235" actId="1076"/>
          <ac:picMkLst>
            <pc:docMk/>
            <pc:sldMk cId="3455427474" sldId="380"/>
            <ac:picMk id="4" creationId="{AB559DB1-1AA8-D84A-8DA6-C03EDCC2B1A2}"/>
          </ac:picMkLst>
        </pc:picChg>
        <pc:picChg chg="del">
          <ac:chgData name="Mike Thomas" userId="6f9eebe9570e13ba" providerId="LiveId" clId="{960AC690-24B8-A041-807B-1F6C1EAF34A6}" dt="2021-11-14T11:44:36.054" v="20" actId="478"/>
          <ac:picMkLst>
            <pc:docMk/>
            <pc:sldMk cId="3455427474" sldId="380"/>
            <ac:picMk id="5" creationId="{E0D47FC3-D33A-9344-A9E3-59D8783F8C9B}"/>
          </ac:picMkLst>
        </pc:picChg>
        <pc:picChg chg="add mod modCrop">
          <ac:chgData name="Mike Thomas" userId="6f9eebe9570e13ba" providerId="LiveId" clId="{960AC690-24B8-A041-807B-1F6C1EAF34A6}" dt="2021-11-14T11:58:00.739" v="348" actId="207"/>
          <ac:picMkLst>
            <pc:docMk/>
            <pc:sldMk cId="3455427474" sldId="380"/>
            <ac:picMk id="15" creationId="{60431756-D1BD-6341-AB4A-485E923B7B05}"/>
          </ac:picMkLst>
        </pc:picChg>
        <pc:cxnChg chg="add mod">
          <ac:chgData name="Mike Thomas" userId="6f9eebe9570e13ba" providerId="LiveId" clId="{960AC690-24B8-A041-807B-1F6C1EAF34A6}" dt="2021-11-14T11:55:27.864" v="292" actId="1076"/>
          <ac:cxnSpMkLst>
            <pc:docMk/>
            <pc:sldMk cId="3455427474" sldId="380"/>
            <ac:cxnSpMk id="13" creationId="{4306119A-30AC-5D4A-8E94-0540A68F1DFD}"/>
          </ac:cxnSpMkLst>
        </pc:cxnChg>
      </pc:sldChg>
      <pc:sldChg chg="addSp delSp modSp add mod">
        <pc:chgData name="Mike Thomas" userId="6f9eebe9570e13ba" providerId="LiveId" clId="{960AC690-24B8-A041-807B-1F6C1EAF34A6}" dt="2021-11-14T11:58:06.186" v="349" actId="207"/>
        <pc:sldMkLst>
          <pc:docMk/>
          <pc:sldMk cId="3392384447" sldId="381"/>
        </pc:sldMkLst>
        <pc:spChg chg="add mod">
          <ac:chgData name="Mike Thomas" userId="6f9eebe9570e13ba" providerId="LiveId" clId="{960AC690-24B8-A041-807B-1F6C1EAF34A6}" dt="2021-11-14T11:57:32.205" v="341" actId="1037"/>
          <ac:spMkLst>
            <pc:docMk/>
            <pc:sldMk cId="3392384447" sldId="381"/>
            <ac:spMk id="14" creationId="{EB55D48F-6775-674A-9B9E-C6C570A9842C}"/>
          </ac:spMkLst>
        </pc:spChg>
        <pc:spChg chg="mod">
          <ac:chgData name="Mike Thomas" userId="6f9eebe9570e13ba" providerId="LiveId" clId="{960AC690-24B8-A041-807B-1F6C1EAF34A6}" dt="2021-11-14T11:57:36.135" v="344" actId="1037"/>
          <ac:spMkLst>
            <pc:docMk/>
            <pc:sldMk cId="3392384447" sldId="381"/>
            <ac:spMk id="16" creationId="{8D2FF4BE-1FB3-E44D-8089-2DE658637D96}"/>
          </ac:spMkLst>
        </pc:spChg>
        <pc:grpChg chg="del">
          <ac:chgData name="Mike Thomas" userId="6f9eebe9570e13ba" providerId="LiveId" clId="{960AC690-24B8-A041-807B-1F6C1EAF34A6}" dt="2021-11-14T11:56:45.635" v="323" actId="478"/>
          <ac:grpSpMkLst>
            <pc:docMk/>
            <pc:sldMk cId="3392384447" sldId="381"/>
            <ac:grpSpMk id="11" creationId="{A92D571F-1BC6-1E40-A9EE-33E39CD02B5E}"/>
          </ac:grpSpMkLst>
        </pc:grpChg>
        <pc:picChg chg="add mod">
          <ac:chgData name="Mike Thomas" userId="6f9eebe9570e13ba" providerId="LiveId" clId="{960AC690-24B8-A041-807B-1F6C1EAF34A6}" dt="2021-11-14T11:58:06.186" v="349" actId="207"/>
          <ac:picMkLst>
            <pc:docMk/>
            <pc:sldMk cId="3392384447" sldId="381"/>
            <ac:picMk id="12" creationId="{17718BB1-C0DC-D243-AA91-6AD38399E76F}"/>
          </ac:picMkLst>
        </pc:picChg>
        <pc:picChg chg="mod">
          <ac:chgData name="Mike Thomas" userId="6f9eebe9570e13ba" providerId="LiveId" clId="{960AC690-24B8-A041-807B-1F6C1EAF34A6}" dt="2021-11-14T11:57:16.629" v="330" actId="1076"/>
          <ac:picMkLst>
            <pc:docMk/>
            <pc:sldMk cId="3392384447" sldId="381"/>
            <ac:picMk id="15" creationId="{60431756-D1BD-6341-AB4A-485E923B7B05}"/>
          </ac:picMkLst>
        </pc:picChg>
        <pc:cxnChg chg="mod">
          <ac:chgData name="Mike Thomas" userId="6f9eebe9570e13ba" providerId="LiveId" clId="{960AC690-24B8-A041-807B-1F6C1EAF34A6}" dt="2021-11-14T11:57:19.654" v="331" actId="14100"/>
          <ac:cxnSpMkLst>
            <pc:docMk/>
            <pc:sldMk cId="3392384447" sldId="381"/>
            <ac:cxnSpMk id="13" creationId="{4306119A-30AC-5D4A-8E94-0540A68F1DFD}"/>
          </ac:cxnSpMkLst>
        </pc:cxnChg>
      </pc:sldChg>
      <pc:sldChg chg="addSp delSp modSp add mod">
        <pc:chgData name="Mike Thomas" userId="6f9eebe9570e13ba" providerId="LiveId" clId="{960AC690-24B8-A041-807B-1F6C1EAF34A6}" dt="2021-11-14T12:15:26.476" v="500" actId="1076"/>
        <pc:sldMkLst>
          <pc:docMk/>
          <pc:sldMk cId="419439469" sldId="382"/>
        </pc:sldMkLst>
        <pc:spChg chg="add mod">
          <ac:chgData name="Mike Thomas" userId="6f9eebe9570e13ba" providerId="LiveId" clId="{960AC690-24B8-A041-807B-1F6C1EAF34A6}" dt="2021-11-14T12:15:26.476" v="500" actId="1076"/>
          <ac:spMkLst>
            <pc:docMk/>
            <pc:sldMk cId="419439469" sldId="382"/>
            <ac:spMk id="2" creationId="{DB1BE682-FE35-E540-B6AE-0239D2126672}"/>
          </ac:spMkLst>
        </pc:spChg>
        <pc:spChg chg="del">
          <ac:chgData name="Mike Thomas" userId="6f9eebe9570e13ba" providerId="LiveId" clId="{960AC690-24B8-A041-807B-1F6C1EAF34A6}" dt="2021-11-14T12:08:00.921" v="355" actId="478"/>
          <ac:spMkLst>
            <pc:docMk/>
            <pc:sldMk cId="419439469" sldId="382"/>
            <ac:spMk id="8" creationId="{00000000-0000-0000-0000-000000000000}"/>
          </ac:spMkLst>
        </pc:spChg>
        <pc:spChg chg="mod">
          <ac:chgData name="Mike Thomas" userId="6f9eebe9570e13ba" providerId="LiveId" clId="{960AC690-24B8-A041-807B-1F6C1EAF34A6}" dt="2021-11-14T12:15:23.004" v="499" actId="1076"/>
          <ac:spMkLst>
            <pc:docMk/>
            <pc:sldMk cId="419439469" sldId="382"/>
            <ac:spMk id="9" creationId="{00000000-0000-0000-0000-000000000000}"/>
          </ac:spMkLst>
        </pc:spChg>
        <pc:spChg chg="add mod">
          <ac:chgData name="Mike Thomas" userId="6f9eebe9570e13ba" providerId="LiveId" clId="{960AC690-24B8-A041-807B-1F6C1EAF34A6}" dt="2021-11-14T12:15:23.004" v="499" actId="1076"/>
          <ac:spMkLst>
            <pc:docMk/>
            <pc:sldMk cId="419439469" sldId="382"/>
            <ac:spMk id="13" creationId="{B7B9B1FB-61BC-D547-AB50-D08E273C25AB}"/>
          </ac:spMkLst>
        </pc:spChg>
        <pc:spChg chg="add mod">
          <ac:chgData name="Mike Thomas" userId="6f9eebe9570e13ba" providerId="LiveId" clId="{960AC690-24B8-A041-807B-1F6C1EAF34A6}" dt="2021-11-14T12:15:23.004" v="499" actId="1076"/>
          <ac:spMkLst>
            <pc:docMk/>
            <pc:sldMk cId="419439469" sldId="382"/>
            <ac:spMk id="14" creationId="{7886A12A-E402-CE43-A4BB-6CEABFD754BF}"/>
          </ac:spMkLst>
        </pc:spChg>
        <pc:spChg chg="add mod">
          <ac:chgData name="Mike Thomas" userId="6f9eebe9570e13ba" providerId="LiveId" clId="{960AC690-24B8-A041-807B-1F6C1EAF34A6}" dt="2021-11-14T12:13:46.189" v="486" actId="1076"/>
          <ac:spMkLst>
            <pc:docMk/>
            <pc:sldMk cId="419439469" sldId="382"/>
            <ac:spMk id="17" creationId="{0A6008F5-5372-EA4D-9BEC-D07B10D17946}"/>
          </ac:spMkLst>
        </pc:spChg>
        <pc:picChg chg="del">
          <ac:chgData name="Mike Thomas" userId="6f9eebe9570e13ba" providerId="LiveId" clId="{960AC690-24B8-A041-807B-1F6C1EAF34A6}" dt="2021-11-14T12:07:58.009" v="353" actId="478"/>
          <ac:picMkLst>
            <pc:docMk/>
            <pc:sldMk cId="419439469" sldId="382"/>
            <ac:picMk id="7" creationId="{D13BBF71-740D-4ECB-94D2-C4310697ECA6}"/>
          </ac:picMkLst>
        </pc:picChg>
        <pc:picChg chg="add mod">
          <ac:chgData name="Mike Thomas" userId="6f9eebe9570e13ba" providerId="LiveId" clId="{960AC690-24B8-A041-807B-1F6C1EAF34A6}" dt="2021-11-14T12:15:23.004" v="499" actId="1076"/>
          <ac:picMkLst>
            <pc:docMk/>
            <pc:sldMk cId="419439469" sldId="382"/>
            <ac:picMk id="10" creationId="{FEB05E10-7F6F-C047-BE40-4A8205F013B9}"/>
          </ac:picMkLst>
        </pc:picChg>
        <pc:picChg chg="del">
          <ac:chgData name="Mike Thomas" userId="6f9eebe9570e13ba" providerId="LiveId" clId="{960AC690-24B8-A041-807B-1F6C1EAF34A6}" dt="2021-11-14T12:07:58.911" v="354" actId="478"/>
          <ac:picMkLst>
            <pc:docMk/>
            <pc:sldMk cId="419439469" sldId="382"/>
            <ac:picMk id="11" creationId="{3FAF971C-E9A5-434E-B887-1A76BBBA3461}"/>
          </ac:picMkLst>
        </pc:picChg>
        <pc:picChg chg="add mod">
          <ac:chgData name="Mike Thomas" userId="6f9eebe9570e13ba" providerId="LiveId" clId="{960AC690-24B8-A041-807B-1F6C1EAF34A6}" dt="2021-11-14T12:15:23.004" v="499" actId="1076"/>
          <ac:picMkLst>
            <pc:docMk/>
            <pc:sldMk cId="419439469" sldId="382"/>
            <ac:picMk id="12" creationId="{48E82C78-3063-4C4A-A447-D37DEC3AF78C}"/>
          </ac:picMkLst>
        </pc:picChg>
        <pc:picChg chg="add mod">
          <ac:chgData name="Mike Thomas" userId="6f9eebe9570e13ba" providerId="LiveId" clId="{960AC690-24B8-A041-807B-1F6C1EAF34A6}" dt="2021-11-14T12:15:23.004" v="499" actId="1076"/>
          <ac:picMkLst>
            <pc:docMk/>
            <pc:sldMk cId="419439469" sldId="382"/>
            <ac:picMk id="15" creationId="{6E0397AD-5E1D-9D40-A9A8-295A1C1D306D}"/>
          </ac:picMkLst>
        </pc:picChg>
        <pc:picChg chg="add mod">
          <ac:chgData name="Mike Thomas" userId="6f9eebe9570e13ba" providerId="LiveId" clId="{960AC690-24B8-A041-807B-1F6C1EAF34A6}" dt="2021-11-14T12:11:21.055" v="440" actId="1076"/>
          <ac:picMkLst>
            <pc:docMk/>
            <pc:sldMk cId="419439469" sldId="382"/>
            <ac:picMk id="16" creationId="{CC2CCE8E-525B-2548-86AB-8D527069E8C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E2782-EED2-4074-A70A-71E54846C82A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F1089-018A-4FCE-AF4E-9C0142BF2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72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A0B1-2D85-41CB-AEB7-B806FA599E59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844-4B65-4477-A932-85F499BC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1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A0B1-2D85-41CB-AEB7-B806FA599E59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844-4B65-4477-A932-85F499BC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9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A0B1-2D85-41CB-AEB7-B806FA599E59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844-4B65-4477-A932-85F499BC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62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584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584528" y="-15508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12192000" cy="69269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6" y="1"/>
            <a:ext cx="12070124" cy="69269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81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2416969" y="1151929"/>
            <a:ext cx="7358063" cy="2321720"/>
          </a:xfrm>
          <a:prstGeom prst="rect">
            <a:avLst/>
          </a:prstGeom>
        </p:spPr>
        <p:txBody>
          <a:bodyPr lIns="47625" tIns="47625" rIns="47625" bIns="47625" anchor="b">
            <a:normAutofit/>
          </a:bodyPr>
          <a:lstStyle>
            <a:lvl1pPr defTabSz="438150">
              <a:defRPr sz="555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xfrm>
            <a:off x="2416969" y="3536157"/>
            <a:ext cx="7358063" cy="794743"/>
          </a:xfrm>
          <a:prstGeom prst="rect">
            <a:avLst/>
          </a:prstGeom>
        </p:spPr>
        <p:txBody>
          <a:bodyPr lIns="47625" tIns="47625" rIns="47625" bIns="47625" anchor="t">
            <a:normAutofit/>
          </a:bodyPr>
          <a:lstStyle>
            <a:lvl1pPr marL="0" indent="0" algn="ctr" defTabSz="438150">
              <a:spcBef>
                <a:spcPts val="0"/>
              </a:spcBef>
              <a:buSzTx/>
              <a:buNone/>
              <a:defRPr sz="225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171450" algn="ctr" defTabSz="438150">
              <a:spcBef>
                <a:spcPts val="0"/>
              </a:spcBef>
              <a:buSzTx/>
              <a:buNone/>
              <a:defRPr sz="225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342900" algn="ctr" defTabSz="438150">
              <a:spcBef>
                <a:spcPts val="0"/>
              </a:spcBef>
              <a:buSzTx/>
              <a:buNone/>
              <a:defRPr sz="225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514350" algn="ctr" defTabSz="438150">
              <a:spcBef>
                <a:spcPts val="0"/>
              </a:spcBef>
              <a:buSzTx/>
              <a:buNone/>
              <a:defRPr sz="225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685800" algn="ctr" defTabSz="438150">
              <a:spcBef>
                <a:spcPts val="0"/>
              </a:spcBef>
              <a:buSzTx/>
              <a:buNone/>
              <a:defRPr sz="225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5966319" y="6505278"/>
            <a:ext cx="250433" cy="252413"/>
          </a:xfrm>
          <a:prstGeom prst="rect">
            <a:avLst/>
          </a:prstGeom>
        </p:spPr>
        <p:txBody>
          <a:bodyPr lIns="47625" tIns="47625" rIns="47625" bIns="47625"/>
          <a:lstStyle>
            <a:lvl1pPr defTabSz="438150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1501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A0B1-2D85-41CB-AEB7-B806FA599E59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844-4B65-4477-A932-85F499BC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11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A0B1-2D85-41CB-AEB7-B806FA599E59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844-4B65-4477-A932-85F499BC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3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A0B1-2D85-41CB-AEB7-B806FA599E59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844-4B65-4477-A932-85F499BC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58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A0B1-2D85-41CB-AEB7-B806FA599E59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844-4B65-4477-A932-85F499BC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88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A0B1-2D85-41CB-AEB7-B806FA599E59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844-4B65-4477-A932-85F499BC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69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A0B1-2D85-41CB-AEB7-B806FA599E59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844-4B65-4477-A932-85F499BC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1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A0B1-2D85-41CB-AEB7-B806FA599E59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844-4B65-4477-A932-85F499BC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69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A0B1-2D85-41CB-AEB7-B806FA599E59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844-4B65-4477-A932-85F499BC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84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AA0B1-2D85-41CB-AEB7-B806FA599E59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18844-4B65-4477-A932-85F499BC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6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theexceltrainer.co.uk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319977" y="3553700"/>
            <a:ext cx="11539348" cy="184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>
              <a:lnSpc>
                <a:spcPct val="120000"/>
              </a:lnSpc>
              <a:defRPr sz="6400">
                <a:solidFill>
                  <a:srgbClr val="009193"/>
                </a:solidFill>
              </a:defRPr>
            </a:lvl1pPr>
          </a:lstStyle>
          <a:p>
            <a:r>
              <a:rPr lang="en-US" sz="4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Excel - Power Query for the </a:t>
            </a:r>
          </a:p>
          <a:p>
            <a:r>
              <a:rPr lang="en-US" sz="4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Everyday Excel User - Part 1</a:t>
            </a:r>
            <a:endParaRPr lang="en-GB" sz="4800" dirty="0">
              <a:solidFill>
                <a:schemeClr val="accent6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9420267" y="2515154"/>
            <a:ext cx="2030684" cy="559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20000"/>
              </a:lnSpc>
              <a:defRPr sz="3300">
                <a:solidFill>
                  <a:srgbClr val="009193"/>
                </a:solidFill>
              </a:defRPr>
            </a:lvl1pPr>
          </a:lstStyle>
          <a:p>
            <a:r>
              <a:rPr sz="2800" dirty="0">
                <a:solidFill>
                  <a:schemeClr val="accent6"/>
                </a:solidFill>
              </a:rPr>
              <a:t>Mike Thomas</a:t>
            </a:r>
          </a:p>
        </p:txBody>
      </p:sp>
      <p:pic>
        <p:nvPicPr>
          <p:cNvPr id="3" name="Picture 2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50F9F2F7-D2EF-4E07-A1E3-A371AF3F8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109" y="492538"/>
            <a:ext cx="19050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9462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FE4D7-207F-4430-BF8A-AE6655CD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6" y="1"/>
            <a:ext cx="12169294" cy="692696"/>
          </a:xfrm>
        </p:spPr>
        <p:txBody>
          <a:bodyPr/>
          <a:lstStyle/>
          <a:p>
            <a:pPr algn="ctr"/>
            <a:r>
              <a:rPr lang="en-GB" dirty="0"/>
              <a:t>Power Query (Excel 2010 &amp; 2013 for Windows)</a:t>
            </a:r>
          </a:p>
        </p:txBody>
      </p:sp>
      <p:pic>
        <p:nvPicPr>
          <p:cNvPr id="4" name="Picture 2" descr="C:\Users\Mike Thomas\Desktop\Screen Shot 2018-10-30 at 16.05.11.png">
            <a:extLst>
              <a:ext uri="{FF2B5EF4-FFF2-40B4-BE49-F238E27FC236}">
                <a16:creationId xmlns:a16="http://schemas.microsoft.com/office/drawing/2014/main" id="{C1F1F9FE-2412-402E-BCCF-B3DE62E16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7" y="1520159"/>
            <a:ext cx="10731059" cy="165700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A2BDD3-E88D-40C5-820A-7E82773864A7}"/>
              </a:ext>
            </a:extLst>
          </p:cNvPr>
          <p:cNvSpPr/>
          <p:nvPr/>
        </p:nvSpPr>
        <p:spPr>
          <a:xfrm>
            <a:off x="6673982" y="1520159"/>
            <a:ext cx="1161022" cy="342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390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380" y="77155"/>
            <a:ext cx="12102619" cy="590501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Excel 2016 and later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F97A1-733E-449F-9315-DCCC59C55C39}"/>
              </a:ext>
            </a:extLst>
          </p:cNvPr>
          <p:cNvSpPr txBox="1"/>
          <p:nvPr/>
        </p:nvSpPr>
        <p:spPr>
          <a:xfrm>
            <a:off x="1024758" y="1324303"/>
            <a:ext cx="10120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07345"/>
                </a:solidFill>
              </a:rPr>
              <a:t>Power Query is not required. Importing, cleaning and transforming data is done via built-in commands in the </a:t>
            </a:r>
            <a:r>
              <a:rPr lang="en-GB" sz="2400" u="sng" dirty="0">
                <a:solidFill>
                  <a:srgbClr val="207345"/>
                </a:solidFill>
              </a:rPr>
              <a:t>Get and Transform</a:t>
            </a:r>
            <a:r>
              <a:rPr lang="en-GB" sz="2400" dirty="0">
                <a:solidFill>
                  <a:srgbClr val="207345"/>
                </a:solidFill>
              </a:rPr>
              <a:t> section of the </a:t>
            </a:r>
            <a:r>
              <a:rPr lang="en-GB" sz="2400" u="sng" dirty="0">
                <a:solidFill>
                  <a:srgbClr val="207345"/>
                </a:solidFill>
              </a:rPr>
              <a:t>Data</a:t>
            </a:r>
            <a:r>
              <a:rPr lang="en-GB" sz="2400" dirty="0">
                <a:solidFill>
                  <a:srgbClr val="207345"/>
                </a:solidFill>
              </a:rPr>
              <a:t> Ribbon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C03BFA-615C-4D72-B83B-154D6B5AEAEA}"/>
              </a:ext>
            </a:extLst>
          </p:cNvPr>
          <p:cNvGrpSpPr/>
          <p:nvPr/>
        </p:nvGrpSpPr>
        <p:grpSpPr>
          <a:xfrm>
            <a:off x="1093076" y="2766924"/>
            <a:ext cx="9375227" cy="1324151"/>
            <a:chOff x="1093076" y="2766924"/>
            <a:chExt cx="9375227" cy="1324151"/>
          </a:xfrm>
        </p:grpSpPr>
        <p:pic>
          <p:nvPicPr>
            <p:cNvPr id="15" name="Picture 1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5A350ED-1F0C-450F-B925-2A578EAD0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103"/>
            <a:stretch/>
          </p:blipFill>
          <p:spPr>
            <a:xfrm>
              <a:off x="1093076" y="2766924"/>
              <a:ext cx="9375227" cy="132415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A14E8A-9EF3-4F4E-A6F3-EB6323B9D708}"/>
                </a:ext>
              </a:extLst>
            </p:cNvPr>
            <p:cNvSpPr/>
            <p:nvPr/>
          </p:nvSpPr>
          <p:spPr>
            <a:xfrm>
              <a:off x="8358389" y="2803301"/>
              <a:ext cx="2109914" cy="240406"/>
            </a:xfrm>
            <a:prstGeom prst="rect">
              <a:avLst/>
            </a:prstGeom>
            <a:solidFill>
              <a:srgbClr val="F4F2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3EFE92E-ECE5-458D-93B7-A1C31D645025}"/>
              </a:ext>
            </a:extLst>
          </p:cNvPr>
          <p:cNvSpPr/>
          <p:nvPr/>
        </p:nvSpPr>
        <p:spPr>
          <a:xfrm>
            <a:off x="1119919" y="3043707"/>
            <a:ext cx="3383786" cy="9430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82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4"/>
          <p:cNvGrpSpPr/>
          <p:nvPr/>
        </p:nvGrpSpPr>
        <p:grpSpPr>
          <a:xfrm>
            <a:off x="1079563" y="2757707"/>
            <a:ext cx="7603226" cy="2418594"/>
            <a:chOff x="34112" y="2749913"/>
            <a:chExt cx="10137633" cy="3224792"/>
          </a:xfrm>
        </p:grpSpPr>
        <p:sp>
          <p:nvSpPr>
            <p:cNvPr id="79" name="Shape 79"/>
            <p:cNvSpPr/>
            <p:nvPr/>
          </p:nvSpPr>
          <p:spPr>
            <a:xfrm>
              <a:off x="34112" y="2749913"/>
              <a:ext cx="6067302" cy="12349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defTabSz="584200">
                <a:defRPr sz="7400" b="1">
                  <a:solidFill>
                    <a:srgbClr val="009193"/>
                  </a:solidFill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r>
                <a:rPr sz="5550" dirty="0">
                  <a:solidFill>
                    <a:schemeClr val="accent6"/>
                  </a:solidFill>
                </a:rPr>
                <a:t>Mike Thomas</a:t>
              </a:r>
            </a:p>
          </p:txBody>
        </p:sp>
        <p:sp>
          <p:nvSpPr>
            <p:cNvPr id="80" name="Shape 80"/>
            <p:cNvSpPr/>
            <p:nvPr/>
          </p:nvSpPr>
          <p:spPr>
            <a:xfrm>
              <a:off x="51233" y="4401197"/>
              <a:ext cx="10120512" cy="1573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/>
            <a:p>
              <a:pPr defTabSz="438150">
                <a:lnSpc>
                  <a:spcPct val="150000"/>
                </a:lnSpc>
                <a:defRPr sz="3200">
                  <a:solidFill>
                    <a:srgbClr val="009193"/>
                  </a:solidFill>
                </a:defRPr>
              </a:pPr>
              <a:r>
                <a:rPr sz="2400" dirty="0">
                  <a:solidFill>
                    <a:schemeClr val="accent6"/>
                  </a:solidFill>
                </a:rPr>
                <a:t>Email: mike@mthomas.co.uk</a:t>
              </a:r>
            </a:p>
            <a:p>
              <a:pPr defTabSz="438150">
                <a:lnSpc>
                  <a:spcPct val="150000"/>
                </a:lnSpc>
                <a:defRPr sz="3200">
                  <a:solidFill>
                    <a:srgbClr val="009193"/>
                  </a:solidFill>
                </a:defRPr>
              </a:pPr>
              <a:r>
                <a:rPr sz="2400" dirty="0">
                  <a:solidFill>
                    <a:schemeClr val="accent6"/>
                  </a:solidFill>
                </a:rPr>
                <a:t>The Excel Trainer: http://theexceltrainer.co.uk</a:t>
              </a:r>
              <a:endParaRPr sz="2400" dirty="0">
                <a:solidFill>
                  <a:schemeClr val="accent6"/>
                </a:solidFill>
                <a:hlinkClick r:id="rId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32266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FE4D7-207F-4430-BF8A-AE6655CD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6" y="1"/>
            <a:ext cx="12169294" cy="692696"/>
          </a:xfrm>
        </p:spPr>
        <p:txBody>
          <a:bodyPr/>
          <a:lstStyle/>
          <a:p>
            <a:pPr algn="ctr"/>
            <a:r>
              <a:rPr lang="en-GB" dirty="0"/>
              <a:t>Importing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8B3D95-82FC-46F8-B112-89A348363CE0}"/>
              </a:ext>
            </a:extLst>
          </p:cNvPr>
          <p:cNvSpPr txBox="1"/>
          <p:nvPr/>
        </p:nvSpPr>
        <p:spPr>
          <a:xfrm>
            <a:off x="793629" y="1413063"/>
            <a:ext cx="3922145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Text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SharePoint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Azure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Active Directory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Microsoft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And More!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A1FB5-E1EA-4A31-89BD-97F830EF44C0}"/>
              </a:ext>
            </a:extLst>
          </p:cNvPr>
          <p:cNvSpPr txBox="1"/>
          <p:nvPr/>
        </p:nvSpPr>
        <p:spPr>
          <a:xfrm>
            <a:off x="7481970" y="1413063"/>
            <a:ext cx="3922145" cy="4031873"/>
          </a:xfrm>
          <a:prstGeom prst="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32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Excel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49B6AF-F26E-46B7-833D-5935D51A1C70}"/>
              </a:ext>
            </a:extLst>
          </p:cNvPr>
          <p:cNvCxnSpPr>
            <a:cxnSpLocks/>
          </p:cNvCxnSpPr>
          <p:nvPr/>
        </p:nvCxnSpPr>
        <p:spPr>
          <a:xfrm>
            <a:off x="4899804" y="3429000"/>
            <a:ext cx="2415396" cy="0"/>
          </a:xfrm>
          <a:prstGeom prst="straightConnector1">
            <a:avLst/>
          </a:prstGeom>
          <a:ln w="57150">
            <a:solidFill>
              <a:srgbClr val="2073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686B8F1-F3B7-4D84-91E1-429A87D09B97}"/>
              </a:ext>
            </a:extLst>
          </p:cNvPr>
          <p:cNvSpPr txBox="1"/>
          <p:nvPr/>
        </p:nvSpPr>
        <p:spPr>
          <a:xfrm>
            <a:off x="5199380" y="3525328"/>
            <a:ext cx="185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207345"/>
                </a:solidFill>
              </a:rPr>
              <a:t>Power Query</a:t>
            </a:r>
          </a:p>
        </p:txBody>
      </p:sp>
    </p:spTree>
    <p:extLst>
      <p:ext uri="{BB962C8B-B14F-4D97-AF65-F5344CB8AC3E}">
        <p14:creationId xmlns:p14="http://schemas.microsoft.com/office/powerpoint/2010/main" val="2339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FE4D7-207F-4430-BF8A-AE6655CD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6" y="1"/>
            <a:ext cx="12169294" cy="692696"/>
          </a:xfrm>
        </p:spPr>
        <p:txBody>
          <a:bodyPr/>
          <a:lstStyle/>
          <a:p>
            <a:pPr algn="ctr"/>
            <a:r>
              <a:rPr lang="en-GB" dirty="0"/>
              <a:t>Importing Data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D9D805-30EE-482A-93B3-90889FE3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601"/>
            <a:ext cx="12207538" cy="470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0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FE4D7-207F-4430-BF8A-AE6655CD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6" y="1"/>
            <a:ext cx="12169294" cy="692696"/>
          </a:xfrm>
        </p:spPr>
        <p:txBody>
          <a:bodyPr/>
          <a:lstStyle/>
          <a:p>
            <a:pPr algn="ctr"/>
            <a:r>
              <a:rPr lang="en-GB" dirty="0"/>
              <a:t>Importing Data</a:t>
            </a:r>
          </a:p>
        </p:txBody>
      </p:sp>
      <p:pic>
        <p:nvPicPr>
          <p:cNvPr id="5" name="Picture 4" descr="Graphical user interface, application, table&#10;&#10;Description automatically generated with medium confidence">
            <a:extLst>
              <a:ext uri="{FF2B5EF4-FFF2-40B4-BE49-F238E27FC236}">
                <a16:creationId xmlns:a16="http://schemas.microsoft.com/office/drawing/2014/main" id="{E0D47FC3-D33A-9344-A9E3-59D8783F8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" y="946356"/>
            <a:ext cx="11974475" cy="49652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813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FE4D7-207F-4430-BF8A-AE6655CD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6" y="1"/>
            <a:ext cx="12169294" cy="692696"/>
          </a:xfrm>
        </p:spPr>
        <p:txBody>
          <a:bodyPr/>
          <a:lstStyle/>
          <a:p>
            <a:pPr algn="ctr"/>
            <a:r>
              <a:rPr lang="en-GB" dirty="0"/>
              <a:t>Importing Data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2D571F-1BC6-1E40-A9EE-33E39CD02B5E}"/>
              </a:ext>
            </a:extLst>
          </p:cNvPr>
          <p:cNvGrpSpPr/>
          <p:nvPr/>
        </p:nvGrpSpPr>
        <p:grpSpPr>
          <a:xfrm>
            <a:off x="542544" y="1121664"/>
            <a:ext cx="4614672" cy="4614672"/>
            <a:chOff x="542544" y="304800"/>
            <a:chExt cx="4614672" cy="4614672"/>
          </a:xfrm>
        </p:grpSpPr>
        <p:pic>
          <p:nvPicPr>
            <p:cNvPr id="4" name="Graphic 3" descr="Computer with solid fill">
              <a:extLst>
                <a:ext uri="{FF2B5EF4-FFF2-40B4-BE49-F238E27FC236}">
                  <a16:creationId xmlns:a16="http://schemas.microsoft.com/office/drawing/2014/main" id="{AB559DB1-1AA8-D84A-8DA6-C03EDCC2B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2544" y="304800"/>
              <a:ext cx="4614672" cy="461467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F100C83-642E-694F-AD81-A54CDAE133B9}"/>
                </a:ext>
              </a:extLst>
            </p:cNvPr>
            <p:cNvGrpSpPr/>
            <p:nvPr/>
          </p:nvGrpSpPr>
          <p:grpSpPr>
            <a:xfrm>
              <a:off x="963168" y="1609344"/>
              <a:ext cx="2218944" cy="1240227"/>
              <a:chOff x="963168" y="1609344"/>
              <a:chExt cx="2218944" cy="124022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CFFB0-B344-A34A-8D20-FEA126758B84}"/>
                  </a:ext>
                </a:extLst>
              </p:cNvPr>
              <p:cNvSpPr txBox="1"/>
              <p:nvPr/>
            </p:nvSpPr>
            <p:spPr>
              <a:xfrm>
                <a:off x="963168" y="1609344"/>
                <a:ext cx="22189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HR System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E7E8BA-D6AA-BF40-9638-29B9D0B1F58E}"/>
                  </a:ext>
                </a:extLst>
              </p:cNvPr>
              <p:cNvSpPr txBox="1"/>
              <p:nvPr/>
            </p:nvSpPr>
            <p:spPr>
              <a:xfrm>
                <a:off x="963168" y="1932040"/>
                <a:ext cx="2218944" cy="276999"/>
              </a:xfrm>
              <a:prstGeom prst="rect">
                <a:avLst/>
              </a:prstGeom>
              <a:solidFill>
                <a:srgbClr val="2E75B6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File Edit New Admin Window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A2B509-C4B6-A548-BA0E-16FD47CE58BE}"/>
                  </a:ext>
                </a:extLst>
              </p:cNvPr>
              <p:cNvSpPr txBox="1"/>
              <p:nvPr/>
            </p:nvSpPr>
            <p:spPr>
              <a:xfrm>
                <a:off x="963168" y="2172463"/>
                <a:ext cx="21336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New</a:t>
                </a:r>
              </a:p>
              <a:p>
                <a:r>
                  <a:rPr lang="en-US" sz="1200" dirty="0"/>
                  <a:t>Save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  <a:highlight>
                      <a:srgbClr val="2E75B6"/>
                    </a:highlight>
                  </a:rPr>
                  <a:t>Export</a:t>
                </a:r>
                <a:r>
                  <a:rPr lang="en-US" sz="1400" dirty="0">
                    <a:solidFill>
                      <a:schemeClr val="bg1"/>
                    </a:solidFill>
                    <a:highlight>
                      <a:srgbClr val="2E75B6"/>
                    </a:highlight>
                  </a:rPr>
                  <a:t>…</a:t>
                </a:r>
              </a:p>
            </p:txBody>
          </p:sp>
        </p:grp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06119A-30AC-5D4A-8E94-0540A68F1DFD}"/>
              </a:ext>
            </a:extLst>
          </p:cNvPr>
          <p:cNvCxnSpPr/>
          <p:nvPr/>
        </p:nvCxnSpPr>
        <p:spPr>
          <a:xfrm>
            <a:off x="5157216" y="3327881"/>
            <a:ext cx="2072640" cy="0"/>
          </a:xfrm>
          <a:prstGeom prst="straightConnector1">
            <a:avLst/>
          </a:prstGeom>
          <a:ln w="139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Paper with solid fill">
            <a:extLst>
              <a:ext uri="{FF2B5EF4-FFF2-40B4-BE49-F238E27FC236}">
                <a16:creationId xmlns:a16="http://schemas.microsoft.com/office/drawing/2014/main" id="{60431756-D1BD-6341-AB4A-485E923B7B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966" r="15385"/>
          <a:stretch/>
        </p:blipFill>
        <p:spPr>
          <a:xfrm>
            <a:off x="7229856" y="2002536"/>
            <a:ext cx="2072641" cy="28529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2FF4BE-1FB3-E44D-8089-2DE658637D96}"/>
              </a:ext>
            </a:extLst>
          </p:cNvPr>
          <p:cNvSpPr txBox="1"/>
          <p:nvPr/>
        </p:nvSpPr>
        <p:spPr>
          <a:xfrm>
            <a:off x="7554873" y="4002024"/>
            <a:ext cx="15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Employees.csv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2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FE4D7-207F-4430-BF8A-AE6655CD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6" y="1"/>
            <a:ext cx="12169294" cy="692696"/>
          </a:xfrm>
        </p:spPr>
        <p:txBody>
          <a:bodyPr/>
          <a:lstStyle/>
          <a:p>
            <a:pPr algn="ctr"/>
            <a:r>
              <a:rPr lang="en-GB" dirty="0"/>
              <a:t>Importing Data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06119A-30AC-5D4A-8E94-0540A68F1DFD}"/>
              </a:ext>
            </a:extLst>
          </p:cNvPr>
          <p:cNvCxnSpPr>
            <a:cxnSpLocks/>
          </p:cNvCxnSpPr>
          <p:nvPr/>
        </p:nvCxnSpPr>
        <p:spPr>
          <a:xfrm>
            <a:off x="4815840" y="3429000"/>
            <a:ext cx="2633472" cy="0"/>
          </a:xfrm>
          <a:prstGeom prst="straightConnector1">
            <a:avLst/>
          </a:prstGeom>
          <a:ln w="139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Paper with solid fill">
            <a:extLst>
              <a:ext uri="{FF2B5EF4-FFF2-40B4-BE49-F238E27FC236}">
                <a16:creationId xmlns:a16="http://schemas.microsoft.com/office/drawing/2014/main" id="{60431756-D1BD-6341-AB4A-485E923B7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966" r="15385"/>
          <a:stretch/>
        </p:blipFill>
        <p:spPr>
          <a:xfrm>
            <a:off x="2273807" y="1831848"/>
            <a:ext cx="2072641" cy="28529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2FF4BE-1FB3-E44D-8089-2DE658637D96}"/>
              </a:ext>
            </a:extLst>
          </p:cNvPr>
          <p:cNvSpPr txBox="1"/>
          <p:nvPr/>
        </p:nvSpPr>
        <p:spPr>
          <a:xfrm>
            <a:off x="2586632" y="3831336"/>
            <a:ext cx="15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Employees.csv</a:t>
            </a:r>
            <a:endParaRPr lang="en-US" dirty="0"/>
          </a:p>
        </p:txBody>
      </p:sp>
      <p:pic>
        <p:nvPicPr>
          <p:cNvPr id="12" name="Graphic 11" descr="Paper with solid fill">
            <a:extLst>
              <a:ext uri="{FF2B5EF4-FFF2-40B4-BE49-F238E27FC236}">
                <a16:creationId xmlns:a16="http://schemas.microsoft.com/office/drawing/2014/main" id="{17718BB1-C0DC-D243-AA91-6AD38399E7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966" r="15385"/>
          <a:stretch/>
        </p:blipFill>
        <p:spPr>
          <a:xfrm>
            <a:off x="7827264" y="1831848"/>
            <a:ext cx="2072641" cy="28529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55D48F-6775-674A-9B9E-C6C570A9842C}"/>
              </a:ext>
            </a:extLst>
          </p:cNvPr>
          <p:cNvSpPr txBox="1"/>
          <p:nvPr/>
        </p:nvSpPr>
        <p:spPr>
          <a:xfrm>
            <a:off x="8140089" y="3831336"/>
            <a:ext cx="1595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Employees.xlsx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8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380" y="77155"/>
            <a:ext cx="12102619" cy="590501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Clean Up Imported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1260132"/>
            <a:ext cx="5343525" cy="199072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3795712"/>
            <a:ext cx="4724400" cy="2181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819150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this….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5575" y="3308037"/>
            <a:ext cx="1332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this….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C8D8E5-DF36-40A4-8853-040CD6AD6BDE}"/>
              </a:ext>
            </a:extLst>
          </p:cNvPr>
          <p:cNvCxnSpPr>
            <a:cxnSpLocks/>
          </p:cNvCxnSpPr>
          <p:nvPr/>
        </p:nvCxnSpPr>
        <p:spPr>
          <a:xfrm>
            <a:off x="457200" y="1455682"/>
            <a:ext cx="472965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45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380" y="77155"/>
            <a:ext cx="12102619" cy="590501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Transform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819150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this….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4112" y="819150"/>
            <a:ext cx="1332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this….</a:t>
            </a:r>
          </a:p>
        </p:txBody>
      </p:sp>
      <p:pic>
        <p:nvPicPr>
          <p:cNvPr id="7" name="Picture 6" descr="A screen shot of a person&#10;&#10;Description automatically generated">
            <a:extLst>
              <a:ext uri="{FF2B5EF4-FFF2-40B4-BE49-F238E27FC236}">
                <a16:creationId xmlns:a16="http://schemas.microsoft.com/office/drawing/2014/main" id="{D13BBF71-740D-4ECB-94D2-C4310697E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2" y="1285478"/>
            <a:ext cx="5943905" cy="2222614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AF971C-E9A5-434E-B887-1A76BBBA34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2"/>
          <a:stretch/>
        </p:blipFill>
        <p:spPr>
          <a:xfrm>
            <a:off x="7992390" y="1285478"/>
            <a:ext cx="3156660" cy="529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0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Paper with solid fill">
            <a:extLst>
              <a:ext uri="{FF2B5EF4-FFF2-40B4-BE49-F238E27FC236}">
                <a16:creationId xmlns:a16="http://schemas.microsoft.com/office/drawing/2014/main" id="{6E0397AD-5E1D-9D40-A9A8-295A1C1D30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966" r="15385"/>
          <a:stretch/>
        </p:blipFill>
        <p:spPr>
          <a:xfrm>
            <a:off x="1097562" y="4660806"/>
            <a:ext cx="1556696" cy="2142744"/>
          </a:xfrm>
          <a:prstGeom prst="rect">
            <a:avLst/>
          </a:prstGeom>
        </p:spPr>
      </p:pic>
      <p:pic>
        <p:nvPicPr>
          <p:cNvPr id="10" name="Graphic 9" descr="Paper with solid fill">
            <a:extLst>
              <a:ext uri="{FF2B5EF4-FFF2-40B4-BE49-F238E27FC236}">
                <a16:creationId xmlns:a16="http://schemas.microsoft.com/office/drawing/2014/main" id="{FEB05E10-7F6F-C047-BE40-4A8205F013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966" r="15385"/>
          <a:stretch/>
        </p:blipFill>
        <p:spPr>
          <a:xfrm>
            <a:off x="1097562" y="683574"/>
            <a:ext cx="1556696" cy="21427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380" y="77155"/>
            <a:ext cx="12102619" cy="590501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Transform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9051" y="167876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AMERICA.xlsx</a:t>
            </a:r>
            <a:endParaRPr lang="en-GB" sz="1200" b="1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records</a:t>
            </a:r>
          </a:p>
        </p:txBody>
      </p:sp>
      <p:pic>
        <p:nvPicPr>
          <p:cNvPr id="12" name="Graphic 11" descr="Paper with solid fill">
            <a:extLst>
              <a:ext uri="{FF2B5EF4-FFF2-40B4-BE49-F238E27FC236}">
                <a16:creationId xmlns:a16="http://schemas.microsoft.com/office/drawing/2014/main" id="{48E82C78-3063-4C4A-A447-D37DEC3AF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966" r="15385"/>
          <a:stretch/>
        </p:blipFill>
        <p:spPr>
          <a:xfrm>
            <a:off x="1097562" y="2672190"/>
            <a:ext cx="1556696" cy="21427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B9B1FB-61BC-D547-AB50-D08E273C25AB}"/>
              </a:ext>
            </a:extLst>
          </p:cNvPr>
          <p:cNvSpPr txBox="1"/>
          <p:nvPr/>
        </p:nvSpPr>
        <p:spPr>
          <a:xfrm>
            <a:off x="1289051" y="3683609"/>
            <a:ext cx="1045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EMEA.xlsx</a:t>
            </a:r>
            <a:endParaRPr lang="en-GB" sz="1200" b="1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records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86A12A-E402-CE43-A4BB-6CEABFD754BF}"/>
              </a:ext>
            </a:extLst>
          </p:cNvPr>
          <p:cNvSpPr txBox="1"/>
          <p:nvPr/>
        </p:nvSpPr>
        <p:spPr>
          <a:xfrm>
            <a:off x="1326113" y="5732178"/>
            <a:ext cx="1205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ASIAPAC.xlsx</a:t>
            </a:r>
            <a:endParaRPr lang="en-GB" sz="1200" b="1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records</a:t>
            </a:r>
          </a:p>
        </p:txBody>
      </p:sp>
      <p:sp>
        <p:nvSpPr>
          <p:cNvPr id="2" name="Striped Right Arrow 1">
            <a:extLst>
              <a:ext uri="{FF2B5EF4-FFF2-40B4-BE49-F238E27FC236}">
                <a16:creationId xmlns:a16="http://schemas.microsoft.com/office/drawing/2014/main" id="{DB1BE682-FE35-E540-B6AE-0239D2126672}"/>
              </a:ext>
            </a:extLst>
          </p:cNvPr>
          <p:cNvSpPr/>
          <p:nvPr/>
        </p:nvSpPr>
        <p:spPr>
          <a:xfrm>
            <a:off x="3119584" y="3169558"/>
            <a:ext cx="4608576" cy="1028102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Paper with solid fill">
            <a:extLst>
              <a:ext uri="{FF2B5EF4-FFF2-40B4-BE49-F238E27FC236}">
                <a16:creationId xmlns:a16="http://schemas.microsoft.com/office/drawing/2014/main" id="{CC2CCE8E-525B-2548-86AB-8D527069E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966" r="15385"/>
          <a:stretch/>
        </p:blipFill>
        <p:spPr>
          <a:xfrm>
            <a:off x="7928036" y="1662280"/>
            <a:ext cx="2727772" cy="37546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6008F5-5372-EA4D-9BEC-D07B10D17946}"/>
              </a:ext>
            </a:extLst>
          </p:cNvPr>
          <p:cNvSpPr txBox="1"/>
          <p:nvPr/>
        </p:nvSpPr>
        <p:spPr>
          <a:xfrm>
            <a:off x="8566403" y="3495648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GB" sz="1200" b="1" dirty="0" err="1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Sales.xlsx</a:t>
            </a:r>
            <a:endParaRPr lang="en-GB" sz="1200" b="1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 records</a:t>
            </a:r>
          </a:p>
        </p:txBody>
      </p:sp>
    </p:spTree>
    <p:extLst>
      <p:ext uri="{BB962C8B-B14F-4D97-AF65-F5344CB8AC3E}">
        <p14:creationId xmlns:p14="http://schemas.microsoft.com/office/powerpoint/2010/main" val="419439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2285</TotalTime>
  <Words>165</Words>
  <Application>Microsoft Macintosh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 Light</vt:lpstr>
      <vt:lpstr>Segoe UI</vt:lpstr>
      <vt:lpstr>Office Theme</vt:lpstr>
      <vt:lpstr>PowerPoint Presentation</vt:lpstr>
      <vt:lpstr>Importing Data</vt:lpstr>
      <vt:lpstr>Importing Data</vt:lpstr>
      <vt:lpstr>Importing Data</vt:lpstr>
      <vt:lpstr>Importing Data</vt:lpstr>
      <vt:lpstr>Importing Data</vt:lpstr>
      <vt:lpstr>Clean Up Imported Data</vt:lpstr>
      <vt:lpstr>Transform Data</vt:lpstr>
      <vt:lpstr>Transform Data</vt:lpstr>
      <vt:lpstr>Power Query (Excel 2010 &amp; 2013 for Windows)</vt:lpstr>
      <vt:lpstr>Excel 2016 and later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Thomas</dc:creator>
  <cp:lastModifiedBy>Mike Thomas</cp:lastModifiedBy>
  <cp:revision>141</cp:revision>
  <dcterms:created xsi:type="dcterms:W3CDTF">2017-02-20T20:33:39Z</dcterms:created>
  <dcterms:modified xsi:type="dcterms:W3CDTF">2023-02-07T15:33:35Z</dcterms:modified>
</cp:coreProperties>
</file>