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0" r:id="rId1"/>
    <p:sldMasterId id="2147483828" r:id="rId2"/>
  </p:sldMasterIdLst>
  <p:notesMasterIdLst>
    <p:notesMasterId r:id="rId35"/>
  </p:notesMasterIdLst>
  <p:sldIdLst>
    <p:sldId id="329" r:id="rId3"/>
    <p:sldId id="330" r:id="rId4"/>
    <p:sldId id="1458" r:id="rId5"/>
    <p:sldId id="1557" r:id="rId6"/>
    <p:sldId id="1561" r:id="rId7"/>
    <p:sldId id="1562" r:id="rId8"/>
    <p:sldId id="1563" r:id="rId9"/>
    <p:sldId id="1564" r:id="rId10"/>
    <p:sldId id="1574" r:id="rId11"/>
    <p:sldId id="1575" r:id="rId12"/>
    <p:sldId id="1567" r:id="rId13"/>
    <p:sldId id="1568" r:id="rId14"/>
    <p:sldId id="1576" r:id="rId15"/>
    <p:sldId id="1577" r:id="rId16"/>
    <p:sldId id="1578" r:id="rId17"/>
    <p:sldId id="1569" r:id="rId18"/>
    <p:sldId id="1581" r:id="rId19"/>
    <p:sldId id="1582" r:id="rId20"/>
    <p:sldId id="1579" r:id="rId21"/>
    <p:sldId id="1580" r:id="rId22"/>
    <p:sldId id="1556" r:id="rId23"/>
    <p:sldId id="1584" r:id="rId24"/>
    <p:sldId id="1560" r:id="rId25"/>
    <p:sldId id="1585" r:id="rId26"/>
    <p:sldId id="1583" r:id="rId27"/>
    <p:sldId id="1586" r:id="rId28"/>
    <p:sldId id="1587" r:id="rId29"/>
    <p:sldId id="1590" r:id="rId30"/>
    <p:sldId id="1588" r:id="rId31"/>
    <p:sldId id="1589" r:id="rId32"/>
    <p:sldId id="312" r:id="rId33"/>
    <p:sldId id="331"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Lato Bold" panose="020F0502020204030203" pitchFamily="34" charset="0"/>
      <p:bold r:id="rId44"/>
    </p:embeddedFont>
    <p:embeddedFont>
      <p:font typeface="Oswald" pitchFamily="2" charset="77"/>
      <p:regular r:id="rId45"/>
      <p:bold r:id="rId46"/>
    </p:embeddedFont>
    <p:embeddedFont>
      <p:font typeface="Roboto" panose="02000000000000000000" pitchFamily="2" charset="0"/>
      <p:regular r:id="rId47"/>
      <p:bold r:id="rId48"/>
      <p:italic r:id="rId49"/>
      <p:boldItalic r:id="rId50"/>
    </p:embeddedFont>
  </p:embeddedFont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3D4"/>
    <a:srgbClr val="2C4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97703-C9E7-43C9-932C-13E424B49822}" v="5" dt="2023-10-17T15:05:23.142"/>
    <p1510:client id="{9DDFD8B3-2947-4329-A8B4-4FDD347064E9}" v="41" dt="2023-10-16T22:33:50.219"/>
    <p1510:client id="{CADD8498-59F4-4187-B7A2-9848F645A599}" v="17" dt="2023-10-16T23:23:04.085"/>
    <p1510:client id="{CCE2F4F6-35C5-4598-9C90-1594CC76E743}" v="5" dt="2023-10-17T18:17:55.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17" d="100"/>
          <a:sy n="117" d="100"/>
        </p:scale>
        <p:origin x="360"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x, Chester" userId="60e4c609-3638-472b-b3a4-35fea4191f38" providerId="ADAL" clId="{CCE2F4F6-35C5-4598-9C90-1594CC76E743}"/>
    <pc:docChg chg="undo custSel modSld">
      <pc:chgData name="Cox, Chester" userId="60e4c609-3638-472b-b3a4-35fea4191f38" providerId="ADAL" clId="{CCE2F4F6-35C5-4598-9C90-1594CC76E743}" dt="2023-10-17T18:26:27.658" v="1202" actId="167"/>
      <pc:docMkLst>
        <pc:docMk/>
      </pc:docMkLst>
      <pc:sldChg chg="modSp mod">
        <pc:chgData name="Cox, Chester" userId="60e4c609-3638-472b-b3a4-35fea4191f38" providerId="ADAL" clId="{CCE2F4F6-35C5-4598-9C90-1594CC76E743}" dt="2023-10-17T18:26:27.658" v="1202" actId="167"/>
        <pc:sldMkLst>
          <pc:docMk/>
          <pc:sldMk cId="1543372428" sldId="1556"/>
        </pc:sldMkLst>
        <pc:spChg chg="mod">
          <ac:chgData name="Cox, Chester" userId="60e4c609-3638-472b-b3a4-35fea4191f38" providerId="ADAL" clId="{CCE2F4F6-35C5-4598-9C90-1594CC76E743}" dt="2023-10-17T17:32:56.407" v="769" actId="20577"/>
          <ac:spMkLst>
            <pc:docMk/>
            <pc:sldMk cId="1543372428" sldId="1556"/>
            <ac:spMk id="4" creationId="{0ED59079-ADA1-BF72-79FF-05B8C8B96555}"/>
          </ac:spMkLst>
        </pc:spChg>
        <pc:picChg chg="mod ord">
          <ac:chgData name="Cox, Chester" userId="60e4c609-3638-472b-b3a4-35fea4191f38" providerId="ADAL" clId="{CCE2F4F6-35C5-4598-9C90-1594CC76E743}" dt="2023-10-17T18:26:27.658" v="1202" actId="167"/>
          <ac:picMkLst>
            <pc:docMk/>
            <pc:sldMk cId="1543372428" sldId="1556"/>
            <ac:picMk id="6" creationId="{2B9A8678-F199-E0EC-1A29-9A5E9577B1DD}"/>
          </ac:picMkLst>
        </pc:picChg>
      </pc:sldChg>
      <pc:sldChg chg="modSp mod">
        <pc:chgData name="Cox, Chester" userId="60e4c609-3638-472b-b3a4-35fea4191f38" providerId="ADAL" clId="{CCE2F4F6-35C5-4598-9C90-1594CC76E743}" dt="2023-10-17T18:22:39.952" v="1193" actId="20577"/>
        <pc:sldMkLst>
          <pc:docMk/>
          <pc:sldMk cId="1863490743" sldId="1557"/>
        </pc:sldMkLst>
        <pc:spChg chg="mod">
          <ac:chgData name="Cox, Chester" userId="60e4c609-3638-472b-b3a4-35fea4191f38" providerId="ADAL" clId="{CCE2F4F6-35C5-4598-9C90-1594CC76E743}" dt="2023-10-17T18:22:39.952" v="1193" actId="20577"/>
          <ac:spMkLst>
            <pc:docMk/>
            <pc:sldMk cId="1863490743" sldId="1557"/>
            <ac:spMk id="4" creationId="{3D0396A7-9AB0-9294-7EB3-00431032FD8B}"/>
          </ac:spMkLst>
        </pc:spChg>
        <pc:spChg chg="mod">
          <ac:chgData name="Cox, Chester" userId="60e4c609-3638-472b-b3a4-35fea4191f38" providerId="ADAL" clId="{CCE2F4F6-35C5-4598-9C90-1594CC76E743}" dt="2023-10-17T18:22:04.636" v="1190"/>
          <ac:spMkLst>
            <pc:docMk/>
            <pc:sldMk cId="1863490743" sldId="1557"/>
            <ac:spMk id="5" creationId="{4E067138-5429-42E8-82F8-BB0412779E95}"/>
          </ac:spMkLst>
        </pc:spChg>
      </pc:sldChg>
      <pc:sldChg chg="modSp mod">
        <pc:chgData name="Cox, Chester" userId="60e4c609-3638-472b-b3a4-35fea4191f38" providerId="ADAL" clId="{CCE2F4F6-35C5-4598-9C90-1594CC76E743}" dt="2023-10-17T18:20:08.873" v="1174" actId="6549"/>
        <pc:sldMkLst>
          <pc:docMk/>
          <pc:sldMk cId="1248674142" sldId="1560"/>
        </pc:sldMkLst>
        <pc:spChg chg="mod">
          <ac:chgData name="Cox, Chester" userId="60e4c609-3638-472b-b3a4-35fea4191f38" providerId="ADAL" clId="{CCE2F4F6-35C5-4598-9C90-1594CC76E743}" dt="2023-10-17T18:20:08.873" v="1174" actId="6549"/>
          <ac:spMkLst>
            <pc:docMk/>
            <pc:sldMk cId="1248674142" sldId="1560"/>
            <ac:spMk id="4" creationId="{9FCC5ACD-4D95-0E07-FB8E-675F6FCB9AC8}"/>
          </ac:spMkLst>
        </pc:spChg>
        <pc:spChg chg="mod">
          <ac:chgData name="Cox, Chester" userId="60e4c609-3638-472b-b3a4-35fea4191f38" providerId="ADAL" clId="{CCE2F4F6-35C5-4598-9C90-1594CC76E743}" dt="2023-10-17T17:43:39.483" v="933" actId="20577"/>
          <ac:spMkLst>
            <pc:docMk/>
            <pc:sldMk cId="1248674142" sldId="1560"/>
            <ac:spMk id="5" creationId="{8BBF287E-4DA0-68AD-ED57-9F5C06588351}"/>
          </ac:spMkLst>
        </pc:spChg>
      </pc:sldChg>
      <pc:sldChg chg="modSp mod">
        <pc:chgData name="Cox, Chester" userId="60e4c609-3638-472b-b3a4-35fea4191f38" providerId="ADAL" clId="{CCE2F4F6-35C5-4598-9C90-1594CC76E743}" dt="2023-10-17T18:24:11.815" v="1195" actId="6549"/>
        <pc:sldMkLst>
          <pc:docMk/>
          <pc:sldMk cId="2205967718" sldId="1561"/>
        </pc:sldMkLst>
        <pc:spChg chg="mod">
          <ac:chgData name="Cox, Chester" userId="60e4c609-3638-472b-b3a4-35fea4191f38" providerId="ADAL" clId="{CCE2F4F6-35C5-4598-9C90-1594CC76E743}" dt="2023-10-17T18:19:15.858" v="1166" actId="6549"/>
          <ac:spMkLst>
            <pc:docMk/>
            <pc:sldMk cId="2205967718" sldId="1561"/>
            <ac:spMk id="2" creationId="{C93FA73A-B7AA-CAA4-B2C3-47225E0FED72}"/>
          </ac:spMkLst>
        </pc:spChg>
        <pc:spChg chg="mod">
          <ac:chgData name="Cox, Chester" userId="60e4c609-3638-472b-b3a4-35fea4191f38" providerId="ADAL" clId="{CCE2F4F6-35C5-4598-9C90-1594CC76E743}" dt="2023-10-17T18:24:11.815" v="1195" actId="6549"/>
          <ac:spMkLst>
            <pc:docMk/>
            <pc:sldMk cId="2205967718" sldId="1561"/>
            <ac:spMk id="7" creationId="{5B8DEB39-EB1A-922F-B8FD-280A69A27E1B}"/>
          </ac:spMkLst>
        </pc:spChg>
      </pc:sldChg>
      <pc:sldChg chg="modSp mod">
        <pc:chgData name="Cox, Chester" userId="60e4c609-3638-472b-b3a4-35fea4191f38" providerId="ADAL" clId="{CCE2F4F6-35C5-4598-9C90-1594CC76E743}" dt="2023-10-17T18:25:11.299" v="1197" actId="1076"/>
        <pc:sldMkLst>
          <pc:docMk/>
          <pc:sldMk cId="718606458" sldId="1567"/>
        </pc:sldMkLst>
        <pc:spChg chg="mod">
          <ac:chgData name="Cox, Chester" userId="60e4c609-3638-472b-b3a4-35fea4191f38" providerId="ADAL" clId="{CCE2F4F6-35C5-4598-9C90-1594CC76E743}" dt="2023-10-17T16:24:40.179" v="98" actId="20577"/>
          <ac:spMkLst>
            <pc:docMk/>
            <pc:sldMk cId="718606458" sldId="1567"/>
            <ac:spMk id="4" creationId="{8C44751A-4120-D76D-7E7D-1EAD4B826949}"/>
          </ac:spMkLst>
        </pc:spChg>
        <pc:spChg chg="mod">
          <ac:chgData name="Cox, Chester" userId="60e4c609-3638-472b-b3a4-35fea4191f38" providerId="ADAL" clId="{CCE2F4F6-35C5-4598-9C90-1594CC76E743}" dt="2023-10-17T18:25:04.318" v="1196" actId="1076"/>
          <ac:spMkLst>
            <pc:docMk/>
            <pc:sldMk cId="718606458" sldId="1567"/>
            <ac:spMk id="6" creationId="{39BA2DA5-FD57-8C7E-469F-974BAD88ED39}"/>
          </ac:spMkLst>
        </pc:spChg>
        <pc:spChg chg="mod">
          <ac:chgData name="Cox, Chester" userId="60e4c609-3638-472b-b3a4-35fea4191f38" providerId="ADAL" clId="{CCE2F4F6-35C5-4598-9C90-1594CC76E743}" dt="2023-10-17T18:25:11.299" v="1197" actId="1076"/>
          <ac:spMkLst>
            <pc:docMk/>
            <pc:sldMk cId="718606458" sldId="1567"/>
            <ac:spMk id="9" creationId="{FC7718E8-2329-3BD0-FE11-5FB30B57B89B}"/>
          </ac:spMkLst>
        </pc:spChg>
      </pc:sldChg>
      <pc:sldChg chg="modSp mod">
        <pc:chgData name="Cox, Chester" userId="60e4c609-3638-472b-b3a4-35fea4191f38" providerId="ADAL" clId="{CCE2F4F6-35C5-4598-9C90-1594CC76E743}" dt="2023-10-17T16:27:05.356" v="133" actId="6549"/>
        <pc:sldMkLst>
          <pc:docMk/>
          <pc:sldMk cId="270487633" sldId="1568"/>
        </pc:sldMkLst>
        <pc:spChg chg="mod">
          <ac:chgData name="Cox, Chester" userId="60e4c609-3638-472b-b3a4-35fea4191f38" providerId="ADAL" clId="{CCE2F4F6-35C5-4598-9C90-1594CC76E743}" dt="2023-10-17T16:27:05.356" v="133" actId="6549"/>
          <ac:spMkLst>
            <pc:docMk/>
            <pc:sldMk cId="270487633" sldId="1568"/>
            <ac:spMk id="4" creationId="{33F69934-C048-B49F-15F9-BD11F53E5405}"/>
          </ac:spMkLst>
        </pc:spChg>
      </pc:sldChg>
      <pc:sldChg chg="modSp mod">
        <pc:chgData name="Cox, Chester" userId="60e4c609-3638-472b-b3a4-35fea4191f38" providerId="ADAL" clId="{CCE2F4F6-35C5-4598-9C90-1594CC76E743}" dt="2023-10-17T18:25:56.948" v="1199" actId="6549"/>
        <pc:sldMkLst>
          <pc:docMk/>
          <pc:sldMk cId="3369632651" sldId="1569"/>
        </pc:sldMkLst>
        <pc:spChg chg="mod">
          <ac:chgData name="Cox, Chester" userId="60e4c609-3638-472b-b3a4-35fea4191f38" providerId="ADAL" clId="{CCE2F4F6-35C5-4598-9C90-1594CC76E743}" dt="2023-10-17T16:37:52.350" v="281"/>
          <ac:spMkLst>
            <pc:docMk/>
            <pc:sldMk cId="3369632651" sldId="1569"/>
            <ac:spMk id="4" creationId="{1EF6E395-E69F-AF91-BAC2-312E140FE4BF}"/>
          </ac:spMkLst>
        </pc:spChg>
        <pc:spChg chg="mod">
          <ac:chgData name="Cox, Chester" userId="60e4c609-3638-472b-b3a4-35fea4191f38" providerId="ADAL" clId="{CCE2F4F6-35C5-4598-9C90-1594CC76E743}" dt="2023-10-17T18:25:56.948" v="1199" actId="6549"/>
          <ac:spMkLst>
            <pc:docMk/>
            <pc:sldMk cId="3369632651" sldId="1569"/>
            <ac:spMk id="5" creationId="{E52D25C5-9413-2067-EAE9-97391DDDA6EF}"/>
          </ac:spMkLst>
        </pc:spChg>
        <pc:picChg chg="mod">
          <ac:chgData name="Cox, Chester" userId="60e4c609-3638-472b-b3a4-35fea4191f38" providerId="ADAL" clId="{CCE2F4F6-35C5-4598-9C90-1594CC76E743}" dt="2023-10-17T18:25:44.159" v="1198" actId="14100"/>
          <ac:picMkLst>
            <pc:docMk/>
            <pc:sldMk cId="3369632651" sldId="1569"/>
            <ac:picMk id="7" creationId="{7CCC6A5E-6ADE-5CB4-CDE3-41724A2397CE}"/>
          </ac:picMkLst>
        </pc:picChg>
      </pc:sldChg>
      <pc:sldChg chg="modSp mod chgLayout">
        <pc:chgData name="Cox, Chester" userId="60e4c609-3638-472b-b3a4-35fea4191f38" providerId="ADAL" clId="{CCE2F4F6-35C5-4598-9C90-1594CC76E743}" dt="2023-10-17T18:23:29.581" v="1194" actId="700"/>
        <pc:sldMkLst>
          <pc:docMk/>
          <pc:sldMk cId="2316222524" sldId="1574"/>
        </pc:sldMkLst>
        <pc:spChg chg="mod ord">
          <ac:chgData name="Cox, Chester" userId="60e4c609-3638-472b-b3a4-35fea4191f38" providerId="ADAL" clId="{CCE2F4F6-35C5-4598-9C90-1594CC76E743}" dt="2023-10-17T18:23:29.581" v="1194" actId="700"/>
          <ac:spMkLst>
            <pc:docMk/>
            <pc:sldMk cId="2316222524" sldId="1574"/>
            <ac:spMk id="2" creationId="{6A8BCDC4-B9A4-DBC0-66F6-0C9D6D3DE3FC}"/>
          </ac:spMkLst>
        </pc:spChg>
        <pc:spChg chg="mod ord">
          <ac:chgData name="Cox, Chester" userId="60e4c609-3638-472b-b3a4-35fea4191f38" providerId="ADAL" clId="{CCE2F4F6-35C5-4598-9C90-1594CC76E743}" dt="2023-10-17T18:23:29.581" v="1194" actId="700"/>
          <ac:spMkLst>
            <pc:docMk/>
            <pc:sldMk cId="2316222524" sldId="1574"/>
            <ac:spMk id="3" creationId="{5051877E-CEAD-FEF6-0501-B0B2F54550C0}"/>
          </ac:spMkLst>
        </pc:spChg>
      </pc:sldChg>
      <pc:sldChg chg="modSp mod">
        <pc:chgData name="Cox, Chester" userId="60e4c609-3638-472b-b3a4-35fea4191f38" providerId="ADAL" clId="{CCE2F4F6-35C5-4598-9C90-1594CC76E743}" dt="2023-10-17T16:28:31.912" v="138" actId="313"/>
        <pc:sldMkLst>
          <pc:docMk/>
          <pc:sldMk cId="1278979677" sldId="1577"/>
        </pc:sldMkLst>
        <pc:spChg chg="mod">
          <ac:chgData name="Cox, Chester" userId="60e4c609-3638-472b-b3a4-35fea4191f38" providerId="ADAL" clId="{CCE2F4F6-35C5-4598-9C90-1594CC76E743}" dt="2023-10-17T16:28:31.912" v="138" actId="313"/>
          <ac:spMkLst>
            <pc:docMk/>
            <pc:sldMk cId="1278979677" sldId="1577"/>
            <ac:spMk id="2" creationId="{2C876003-29C9-DB45-1024-0D86ECAE1689}"/>
          </ac:spMkLst>
        </pc:spChg>
      </pc:sldChg>
      <pc:sldChg chg="modSp mod">
        <pc:chgData name="Cox, Chester" userId="60e4c609-3638-472b-b3a4-35fea4191f38" providerId="ADAL" clId="{CCE2F4F6-35C5-4598-9C90-1594CC76E743}" dt="2023-10-17T18:19:44.399" v="1168" actId="20577"/>
        <pc:sldMkLst>
          <pc:docMk/>
          <pc:sldMk cId="132214979" sldId="1578"/>
        </pc:sldMkLst>
        <pc:spChg chg="mod">
          <ac:chgData name="Cox, Chester" userId="60e4c609-3638-472b-b3a4-35fea4191f38" providerId="ADAL" clId="{CCE2F4F6-35C5-4598-9C90-1594CC76E743}" dt="2023-10-17T16:33:08.883" v="230" actId="6549"/>
          <ac:spMkLst>
            <pc:docMk/>
            <pc:sldMk cId="132214979" sldId="1578"/>
            <ac:spMk id="2" creationId="{3B90FD4C-F3DF-D9FE-B23D-DE3B660C3FDA}"/>
          </ac:spMkLst>
        </pc:spChg>
        <pc:spChg chg="mod">
          <ac:chgData name="Cox, Chester" userId="60e4c609-3638-472b-b3a4-35fea4191f38" providerId="ADAL" clId="{CCE2F4F6-35C5-4598-9C90-1594CC76E743}" dt="2023-10-17T18:19:44.399" v="1168" actId="20577"/>
          <ac:spMkLst>
            <pc:docMk/>
            <pc:sldMk cId="132214979" sldId="1578"/>
            <ac:spMk id="3" creationId="{18C00579-8ACE-6470-1046-C04ED2074715}"/>
          </ac:spMkLst>
        </pc:spChg>
        <pc:spChg chg="mod">
          <ac:chgData name="Cox, Chester" userId="60e4c609-3638-472b-b3a4-35fea4191f38" providerId="ADAL" clId="{CCE2F4F6-35C5-4598-9C90-1594CC76E743}" dt="2023-10-17T16:34:34.324" v="268" actId="20577"/>
          <ac:spMkLst>
            <pc:docMk/>
            <pc:sldMk cId="132214979" sldId="1578"/>
            <ac:spMk id="6" creationId="{B913D109-B265-0044-1BCA-F3CC11FE5CC4}"/>
          </ac:spMkLst>
        </pc:spChg>
      </pc:sldChg>
      <pc:sldChg chg="modSp mod">
        <pc:chgData name="Cox, Chester" userId="60e4c609-3638-472b-b3a4-35fea4191f38" providerId="ADAL" clId="{CCE2F4F6-35C5-4598-9C90-1594CC76E743}" dt="2023-10-17T17:28:53.192" v="717" actId="20577"/>
        <pc:sldMkLst>
          <pc:docMk/>
          <pc:sldMk cId="3432546229" sldId="1579"/>
        </pc:sldMkLst>
        <pc:spChg chg="mod">
          <ac:chgData name="Cox, Chester" userId="60e4c609-3638-472b-b3a4-35fea4191f38" providerId="ADAL" clId="{CCE2F4F6-35C5-4598-9C90-1594CC76E743}" dt="2023-10-17T17:28:53.192" v="717" actId="20577"/>
          <ac:spMkLst>
            <pc:docMk/>
            <pc:sldMk cId="3432546229" sldId="1579"/>
            <ac:spMk id="2" creationId="{B8EF3654-0F3B-E80E-B527-7420A6E32980}"/>
          </ac:spMkLst>
        </pc:spChg>
      </pc:sldChg>
      <pc:sldChg chg="modSp mod">
        <pc:chgData name="Cox, Chester" userId="60e4c609-3638-472b-b3a4-35fea4191f38" providerId="ADAL" clId="{CCE2F4F6-35C5-4598-9C90-1594CC76E743}" dt="2023-10-17T17:31:21.334" v="728" actId="313"/>
        <pc:sldMkLst>
          <pc:docMk/>
          <pc:sldMk cId="707781379" sldId="1580"/>
        </pc:sldMkLst>
        <pc:spChg chg="mod">
          <ac:chgData name="Cox, Chester" userId="60e4c609-3638-472b-b3a4-35fea4191f38" providerId="ADAL" clId="{CCE2F4F6-35C5-4598-9C90-1594CC76E743}" dt="2023-10-17T17:31:21.334" v="728" actId="313"/>
          <ac:spMkLst>
            <pc:docMk/>
            <pc:sldMk cId="707781379" sldId="1580"/>
            <ac:spMk id="2" creationId="{D547B42C-2148-0A43-CB65-364C5BC124EE}"/>
          </ac:spMkLst>
        </pc:spChg>
      </pc:sldChg>
      <pc:sldChg chg="modSp mod">
        <pc:chgData name="Cox, Chester" userId="60e4c609-3638-472b-b3a4-35fea4191f38" providerId="ADAL" clId="{CCE2F4F6-35C5-4598-9C90-1594CC76E743}" dt="2023-10-17T17:26:47.560" v="675" actId="20577"/>
        <pc:sldMkLst>
          <pc:docMk/>
          <pc:sldMk cId="2296473933" sldId="1582"/>
        </pc:sldMkLst>
        <pc:spChg chg="mod">
          <ac:chgData name="Cox, Chester" userId="60e4c609-3638-472b-b3a4-35fea4191f38" providerId="ADAL" clId="{CCE2F4F6-35C5-4598-9C90-1594CC76E743}" dt="2023-10-17T17:26:47.560" v="675" actId="20577"/>
          <ac:spMkLst>
            <pc:docMk/>
            <pc:sldMk cId="2296473933" sldId="1582"/>
            <ac:spMk id="2" creationId="{985530B5-DC8C-EB4A-14A6-9C2DB32402E6}"/>
          </ac:spMkLst>
        </pc:spChg>
        <pc:picChg chg="mod">
          <ac:chgData name="Cox, Chester" userId="60e4c609-3638-472b-b3a4-35fea4191f38" providerId="ADAL" clId="{CCE2F4F6-35C5-4598-9C90-1594CC76E743}" dt="2023-10-17T17:18:45.471" v="626" actId="14100"/>
          <ac:picMkLst>
            <pc:docMk/>
            <pc:sldMk cId="2296473933" sldId="1582"/>
            <ac:picMk id="5" creationId="{E1E46329-9149-5C19-B2C4-47C8A906EC8F}"/>
          </ac:picMkLst>
        </pc:picChg>
      </pc:sldChg>
      <pc:sldChg chg="modSp mod">
        <pc:chgData name="Cox, Chester" userId="60e4c609-3638-472b-b3a4-35fea4191f38" providerId="ADAL" clId="{CCE2F4F6-35C5-4598-9C90-1594CC76E743}" dt="2023-10-17T17:58:38.073" v="977" actId="14"/>
        <pc:sldMkLst>
          <pc:docMk/>
          <pc:sldMk cId="405389045" sldId="1583"/>
        </pc:sldMkLst>
        <pc:spChg chg="mod">
          <ac:chgData name="Cox, Chester" userId="60e4c609-3638-472b-b3a4-35fea4191f38" providerId="ADAL" clId="{CCE2F4F6-35C5-4598-9C90-1594CC76E743}" dt="2023-10-17T17:58:38.073" v="977" actId="14"/>
          <ac:spMkLst>
            <pc:docMk/>
            <pc:sldMk cId="405389045" sldId="1583"/>
            <ac:spMk id="5" creationId="{8BBF287E-4DA0-68AD-ED57-9F5C06588351}"/>
          </ac:spMkLst>
        </pc:spChg>
        <pc:spChg chg="mod">
          <ac:chgData name="Cox, Chester" userId="60e4c609-3638-472b-b3a4-35fea4191f38" providerId="ADAL" clId="{CCE2F4F6-35C5-4598-9C90-1594CC76E743}" dt="2023-10-17T17:58:27.504" v="975" actId="14"/>
          <ac:spMkLst>
            <pc:docMk/>
            <pc:sldMk cId="405389045" sldId="1583"/>
            <ac:spMk id="6" creationId="{F5D91763-DEB5-8F3F-BBE6-D2AEE4280B8B}"/>
          </ac:spMkLst>
        </pc:spChg>
      </pc:sldChg>
      <pc:sldChg chg="modSp mod">
        <pc:chgData name="Cox, Chester" userId="60e4c609-3638-472b-b3a4-35fea4191f38" providerId="ADAL" clId="{CCE2F4F6-35C5-4598-9C90-1594CC76E743}" dt="2023-10-17T17:38:28.832" v="881" actId="14100"/>
        <pc:sldMkLst>
          <pc:docMk/>
          <pc:sldMk cId="3966939293" sldId="1584"/>
        </pc:sldMkLst>
        <pc:spChg chg="mod">
          <ac:chgData name="Cox, Chester" userId="60e4c609-3638-472b-b3a4-35fea4191f38" providerId="ADAL" clId="{CCE2F4F6-35C5-4598-9C90-1594CC76E743}" dt="2023-10-17T17:38:19.894" v="880" actId="14100"/>
          <ac:spMkLst>
            <pc:docMk/>
            <pc:sldMk cId="3966939293" sldId="1584"/>
            <ac:spMk id="2" creationId="{1567ACD9-1AFB-F2DA-7402-13328664689A}"/>
          </ac:spMkLst>
        </pc:spChg>
        <pc:spChg chg="mod">
          <ac:chgData name="Cox, Chester" userId="60e4c609-3638-472b-b3a4-35fea4191f38" providerId="ADAL" clId="{CCE2F4F6-35C5-4598-9C90-1594CC76E743}" dt="2023-10-17T17:37:49.161" v="875" actId="20577"/>
          <ac:spMkLst>
            <pc:docMk/>
            <pc:sldMk cId="3966939293" sldId="1584"/>
            <ac:spMk id="5" creationId="{8BBF287E-4DA0-68AD-ED57-9F5C06588351}"/>
          </ac:spMkLst>
        </pc:spChg>
        <pc:picChg chg="mod ord">
          <ac:chgData name="Cox, Chester" userId="60e4c609-3638-472b-b3a4-35fea4191f38" providerId="ADAL" clId="{CCE2F4F6-35C5-4598-9C90-1594CC76E743}" dt="2023-10-17T17:38:28.832" v="881" actId="14100"/>
          <ac:picMkLst>
            <pc:docMk/>
            <pc:sldMk cId="3966939293" sldId="1584"/>
            <ac:picMk id="8" creationId="{5135BF11-613B-9318-26CF-122DF2844B3C}"/>
          </ac:picMkLst>
        </pc:picChg>
      </pc:sldChg>
      <pc:sldChg chg="addSp modSp mod">
        <pc:chgData name="Cox, Chester" userId="60e4c609-3638-472b-b3a4-35fea4191f38" providerId="ADAL" clId="{CCE2F4F6-35C5-4598-9C90-1594CC76E743}" dt="2023-10-17T17:57:51.450" v="969" actId="6549"/>
        <pc:sldMkLst>
          <pc:docMk/>
          <pc:sldMk cId="4029810881" sldId="1585"/>
        </pc:sldMkLst>
        <pc:spChg chg="mod">
          <ac:chgData name="Cox, Chester" userId="60e4c609-3638-472b-b3a4-35fea4191f38" providerId="ADAL" clId="{CCE2F4F6-35C5-4598-9C90-1594CC76E743}" dt="2023-10-17T17:57:51.450" v="969" actId="6549"/>
          <ac:spMkLst>
            <pc:docMk/>
            <pc:sldMk cId="4029810881" sldId="1585"/>
            <ac:spMk id="5" creationId="{8BBF287E-4DA0-68AD-ED57-9F5C06588351}"/>
          </ac:spMkLst>
        </pc:spChg>
        <pc:picChg chg="add mod">
          <ac:chgData name="Cox, Chester" userId="60e4c609-3638-472b-b3a4-35fea4191f38" providerId="ADAL" clId="{CCE2F4F6-35C5-4598-9C90-1594CC76E743}" dt="2023-10-17T17:57:21.805" v="968" actId="14100"/>
          <ac:picMkLst>
            <pc:docMk/>
            <pc:sldMk cId="4029810881" sldId="1585"/>
            <ac:picMk id="6" creationId="{504F282C-09EA-3B00-799E-6588D1A1C573}"/>
          </ac:picMkLst>
        </pc:picChg>
      </pc:sldChg>
      <pc:sldChg chg="modSp mod">
        <pc:chgData name="Cox, Chester" userId="60e4c609-3638-472b-b3a4-35fea4191f38" providerId="ADAL" clId="{CCE2F4F6-35C5-4598-9C90-1594CC76E743}" dt="2023-10-17T18:05:23.433" v="978" actId="6549"/>
        <pc:sldMkLst>
          <pc:docMk/>
          <pc:sldMk cId="1639495096" sldId="1586"/>
        </pc:sldMkLst>
        <pc:spChg chg="mod">
          <ac:chgData name="Cox, Chester" userId="60e4c609-3638-472b-b3a4-35fea4191f38" providerId="ADAL" clId="{CCE2F4F6-35C5-4598-9C90-1594CC76E743}" dt="2023-10-17T18:05:23.433" v="978" actId="6549"/>
          <ac:spMkLst>
            <pc:docMk/>
            <pc:sldMk cId="1639495096" sldId="1586"/>
            <ac:spMk id="2" creationId="{35244D9C-9CBD-3494-5CA7-36DFCFD1B63B}"/>
          </ac:spMkLst>
        </pc:spChg>
      </pc:sldChg>
      <pc:sldChg chg="modSp mod">
        <pc:chgData name="Cox, Chester" userId="60e4c609-3638-472b-b3a4-35fea4191f38" providerId="ADAL" clId="{CCE2F4F6-35C5-4598-9C90-1594CC76E743}" dt="2023-10-17T18:12:37.202" v="1005" actId="20577"/>
        <pc:sldMkLst>
          <pc:docMk/>
          <pc:sldMk cId="802268023" sldId="1587"/>
        </pc:sldMkLst>
        <pc:spChg chg="mod">
          <ac:chgData name="Cox, Chester" userId="60e4c609-3638-472b-b3a4-35fea4191f38" providerId="ADAL" clId="{CCE2F4F6-35C5-4598-9C90-1594CC76E743}" dt="2023-10-17T18:12:37.202" v="1005" actId="20577"/>
          <ac:spMkLst>
            <pc:docMk/>
            <pc:sldMk cId="802268023" sldId="1587"/>
            <ac:spMk id="2" creationId="{2FC45C71-5ED8-F76A-57BE-FF31B92C7E69}"/>
          </ac:spMkLst>
        </pc:spChg>
      </pc:sldChg>
      <pc:sldChg chg="modSp mod">
        <pc:chgData name="Cox, Chester" userId="60e4c609-3638-472b-b3a4-35fea4191f38" providerId="ADAL" clId="{CCE2F4F6-35C5-4598-9C90-1594CC76E743}" dt="2023-10-17T18:18:13.423" v="1152" actId="20577"/>
        <pc:sldMkLst>
          <pc:docMk/>
          <pc:sldMk cId="3337754742" sldId="1588"/>
        </pc:sldMkLst>
        <pc:spChg chg="mod">
          <ac:chgData name="Cox, Chester" userId="60e4c609-3638-472b-b3a4-35fea4191f38" providerId="ADAL" clId="{CCE2F4F6-35C5-4598-9C90-1594CC76E743}" dt="2023-10-17T18:18:13.423" v="1152" actId="20577"/>
          <ac:spMkLst>
            <pc:docMk/>
            <pc:sldMk cId="3337754742" sldId="1588"/>
            <ac:spMk id="3" creationId="{71AEB1E5-C378-BD4D-87A6-850E7788F7F5}"/>
          </ac:spMkLst>
        </pc:spChg>
      </pc:sldChg>
      <pc:sldChg chg="modSp mod">
        <pc:chgData name="Cox, Chester" userId="60e4c609-3638-472b-b3a4-35fea4191f38" providerId="ADAL" clId="{CCE2F4F6-35C5-4598-9C90-1594CC76E743}" dt="2023-10-17T18:18:39.289" v="1158" actId="6549"/>
        <pc:sldMkLst>
          <pc:docMk/>
          <pc:sldMk cId="2046656004" sldId="1589"/>
        </pc:sldMkLst>
        <pc:spChg chg="mod">
          <ac:chgData name="Cox, Chester" userId="60e4c609-3638-472b-b3a4-35fea4191f38" providerId="ADAL" clId="{CCE2F4F6-35C5-4598-9C90-1594CC76E743}" dt="2023-10-17T18:18:39.289" v="1158" actId="6549"/>
          <ac:spMkLst>
            <pc:docMk/>
            <pc:sldMk cId="2046656004" sldId="1589"/>
            <ac:spMk id="2" creationId="{1B77B4CF-80C0-264E-0E57-23EA0919AD25}"/>
          </ac:spMkLst>
        </pc:spChg>
      </pc:sldChg>
      <pc:sldChg chg="modSp mod">
        <pc:chgData name="Cox, Chester" userId="60e4c609-3638-472b-b3a4-35fea4191f38" providerId="ADAL" clId="{CCE2F4F6-35C5-4598-9C90-1594CC76E743}" dt="2023-10-17T18:17:02.356" v="1139" actId="6549"/>
        <pc:sldMkLst>
          <pc:docMk/>
          <pc:sldMk cId="1116292362" sldId="1590"/>
        </pc:sldMkLst>
        <pc:spChg chg="mod">
          <ac:chgData name="Cox, Chester" userId="60e4c609-3638-472b-b3a4-35fea4191f38" providerId="ADAL" clId="{CCE2F4F6-35C5-4598-9C90-1594CC76E743}" dt="2023-10-17T18:17:02.356" v="1139" actId="6549"/>
          <ac:spMkLst>
            <pc:docMk/>
            <pc:sldMk cId="1116292362" sldId="1590"/>
            <ac:spMk id="2" creationId="{05980CA2-1182-118E-3BF2-ADB2B42684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8600" y="457200"/>
            <a:ext cx="6400800" cy="3600450"/>
          </a:xfrm>
          <a:prstGeom prst="rect">
            <a:avLst/>
          </a:prstGeom>
          <a:noFill/>
          <a:ln w="12700">
            <a:solidFill>
              <a:srgbClr val="FFFFFF"/>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7200" y="4239380"/>
            <a:ext cx="5943600" cy="349300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CD1375E-F306-1C56-9807-EBE92E7F0069}"/>
              </a:ext>
            </a:extLst>
          </p:cNvPr>
          <p:cNvCxnSpPr/>
          <p:nvPr/>
        </p:nvCxnSpPr>
        <p:spPr>
          <a:xfrm>
            <a:off x="228600" y="4112380"/>
            <a:ext cx="6400800" cy="0"/>
          </a:xfrm>
          <a:prstGeom prst="line">
            <a:avLst/>
          </a:prstGeom>
          <a:ln w="38100">
            <a:solidFill>
              <a:srgbClr val="99B94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F8BA9C1-1C2F-BC01-B257-3EED8926DB4F}"/>
              </a:ext>
            </a:extLst>
          </p:cNvPr>
          <p:cNvCxnSpPr/>
          <p:nvPr/>
        </p:nvCxnSpPr>
        <p:spPr>
          <a:xfrm>
            <a:off x="457200" y="4487338"/>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615230-52D1-0E22-A5E5-949544D850ED}"/>
              </a:ext>
            </a:extLst>
          </p:cNvPr>
          <p:cNvCxnSpPr/>
          <p:nvPr/>
        </p:nvCxnSpPr>
        <p:spPr>
          <a:xfrm>
            <a:off x="457200" y="4812036"/>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D471D3-8473-8195-8CB9-BBED0BEBA914}"/>
              </a:ext>
            </a:extLst>
          </p:cNvPr>
          <p:cNvCxnSpPr/>
          <p:nvPr/>
        </p:nvCxnSpPr>
        <p:spPr>
          <a:xfrm>
            <a:off x="457200" y="5136735"/>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53FB53D-0489-F8F1-BE0E-88A35B45F52C}"/>
              </a:ext>
            </a:extLst>
          </p:cNvPr>
          <p:cNvCxnSpPr/>
          <p:nvPr/>
        </p:nvCxnSpPr>
        <p:spPr>
          <a:xfrm>
            <a:off x="457200" y="5461433"/>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CFA502E-29A1-CE7B-B4D7-9911A1550059}"/>
              </a:ext>
            </a:extLst>
          </p:cNvPr>
          <p:cNvCxnSpPr/>
          <p:nvPr/>
        </p:nvCxnSpPr>
        <p:spPr>
          <a:xfrm>
            <a:off x="457200" y="5786131"/>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F60D2F-960A-9124-3A52-2197FB17E56F}"/>
              </a:ext>
            </a:extLst>
          </p:cNvPr>
          <p:cNvCxnSpPr/>
          <p:nvPr/>
        </p:nvCxnSpPr>
        <p:spPr>
          <a:xfrm>
            <a:off x="457200" y="6110830"/>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02AFA0-B1E8-4B34-EEEA-7F0F217A6E15}"/>
              </a:ext>
            </a:extLst>
          </p:cNvPr>
          <p:cNvCxnSpPr/>
          <p:nvPr/>
        </p:nvCxnSpPr>
        <p:spPr>
          <a:xfrm>
            <a:off x="457200" y="6435528"/>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8AD30B-5DC8-B7A6-C33C-AC5FF43352EF}"/>
              </a:ext>
            </a:extLst>
          </p:cNvPr>
          <p:cNvCxnSpPr/>
          <p:nvPr/>
        </p:nvCxnSpPr>
        <p:spPr>
          <a:xfrm>
            <a:off x="457200" y="6760226"/>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09CF7E-CF55-0C16-8CBF-19E6E32A8167}"/>
              </a:ext>
            </a:extLst>
          </p:cNvPr>
          <p:cNvCxnSpPr/>
          <p:nvPr/>
        </p:nvCxnSpPr>
        <p:spPr>
          <a:xfrm>
            <a:off x="457200" y="7084925"/>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991C113-BF28-4948-5388-A5D40BAC634B}"/>
              </a:ext>
            </a:extLst>
          </p:cNvPr>
          <p:cNvCxnSpPr/>
          <p:nvPr/>
        </p:nvCxnSpPr>
        <p:spPr>
          <a:xfrm>
            <a:off x="457200" y="7409623"/>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C0EAE2C-5539-F7EF-4769-D52D6C429084}"/>
              </a:ext>
            </a:extLst>
          </p:cNvPr>
          <p:cNvCxnSpPr/>
          <p:nvPr/>
        </p:nvCxnSpPr>
        <p:spPr>
          <a:xfrm>
            <a:off x="457200" y="7734322"/>
            <a:ext cx="5943600" cy="0"/>
          </a:xfrm>
          <a:prstGeom prst="line">
            <a:avLst/>
          </a:prstGeom>
          <a:ln w="12700">
            <a:solidFill>
              <a:srgbClr val="D0D0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51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32.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sz="1200" dirty="0">
              <a:solidFill>
                <a:srgbClr val="C00000"/>
              </a:solidFill>
              <a:latin typeface="Lato Bol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1D3-1588-4202-A099-85EF39FD3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89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5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636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9639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3497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6004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774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184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706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632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6858000" cy="3857625"/>
          </a:xfrm>
        </p:spPr>
      </p:sp>
      <p:sp>
        <p:nvSpPr>
          <p:cNvPr id="3" name="Notes Placeholder 2"/>
          <p:cNvSpPr>
            <a:spLocks noGrp="1"/>
          </p:cNvSpPr>
          <p:nvPr>
            <p:ph type="body" idx="1"/>
          </p:nvPr>
        </p:nvSpPr>
        <p:spPr/>
        <p:txBody>
          <a:bodyPr/>
          <a:lstStyle/>
          <a:p>
            <a:endParaRPr lang="en-US" dirty="0"/>
          </a:p>
        </p:txBody>
      </p:sp>
      <p:sp>
        <p:nvSpPr>
          <p:cNvPr id="4" name="x_PageNo"/>
          <p:cNvSpPr/>
          <p:nvPr/>
        </p:nvSpPr>
        <p:spPr>
          <a:xfrm>
            <a:off x="457200" y="8583168"/>
            <a:ext cx="1143000" cy="25603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a:t>
            </a:r>
          </a:p>
        </p:txBody>
      </p:sp>
      <p:sp>
        <p:nvSpPr>
          <p:cNvPr id="5" name="x_CourseNameFooter"/>
          <p:cNvSpPr/>
          <p:nvPr/>
        </p:nvSpPr>
        <p:spPr>
          <a:xfrm>
            <a:off x="1600200" y="8583168"/>
            <a:ext cx="4800600" cy="25603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Copyright© 2021 by Edwards Industries, LLC.</a:t>
            </a:r>
          </a:p>
        </p:txBody>
      </p:sp>
    </p:spTree>
    <p:extLst>
      <p:ext uri="{BB962C8B-B14F-4D97-AF65-F5344CB8AC3E}">
        <p14:creationId xmlns:p14="http://schemas.microsoft.com/office/powerpoint/2010/main" val="374463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sz="7200" dirty="0">
              <a:solidFill>
                <a:srgbClr val="C00000"/>
              </a:solidFill>
              <a:latin typeface="Lato Bol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1D3-1588-4202-A099-85EF39FD3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55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999999"/>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141D3-1588-4202-A099-85EF39FD3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41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GRectangle">
            <a:extLst>
              <a:ext uri="{FF2B5EF4-FFF2-40B4-BE49-F238E27FC236}">
                <a16:creationId xmlns:a16="http://schemas.microsoft.com/office/drawing/2014/main" id="{0C1498B6-6B73-6131-C4BF-1E0DD1E6D7CD}"/>
              </a:ext>
            </a:extLst>
          </p:cNvPr>
          <p:cNvSpPr/>
          <p:nvPr/>
        </p:nvSpPr>
        <p:spPr>
          <a:xfrm>
            <a:off x="0" y="0"/>
            <a:ext cx="6858000" cy="9144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ull Rectangle">
            <a:extLst>
              <a:ext uri="{FF2B5EF4-FFF2-40B4-BE49-F238E27FC236}">
                <a16:creationId xmlns:a16="http://schemas.microsoft.com/office/drawing/2014/main" id="{3918CF14-D41C-3B25-9052-4076FA460909}"/>
              </a:ext>
            </a:extLst>
          </p:cNvPr>
          <p:cNvSpPr/>
          <p:nvPr/>
        </p:nvSpPr>
        <p:spPr>
          <a:xfrm>
            <a:off x="0" y="0"/>
            <a:ext cx="6858000" cy="9144000"/>
          </a:xfrm>
          <a:prstGeom prst="rect">
            <a:avLst/>
          </a:prstGeom>
          <a:solidFill>
            <a:srgbClr val="C1C6C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tial Rectangle">
            <a:extLst>
              <a:ext uri="{FF2B5EF4-FFF2-40B4-BE49-F238E27FC236}">
                <a16:creationId xmlns:a16="http://schemas.microsoft.com/office/drawing/2014/main" id="{9C19CCD4-6F3B-9760-56CF-33D49660CEFE}"/>
              </a:ext>
            </a:extLst>
          </p:cNvPr>
          <p:cNvSpPr/>
          <p:nvPr/>
        </p:nvSpPr>
        <p:spPr>
          <a:xfrm>
            <a:off x="1800225" y="0"/>
            <a:ext cx="4156152" cy="9144000"/>
          </a:xfrm>
          <a:prstGeom prst="rect">
            <a:avLst/>
          </a:prstGeom>
          <a:solidFill>
            <a:srgbClr val="2C456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hin Right Rectangle">
            <a:extLst>
              <a:ext uri="{FF2B5EF4-FFF2-40B4-BE49-F238E27FC236}">
                <a16:creationId xmlns:a16="http://schemas.microsoft.com/office/drawing/2014/main" id="{DC2E5C7A-7B7A-070D-85EC-CC5E7D9EB11F}"/>
              </a:ext>
            </a:extLst>
          </p:cNvPr>
          <p:cNvSpPr/>
          <p:nvPr/>
        </p:nvSpPr>
        <p:spPr>
          <a:xfrm>
            <a:off x="5956377" y="0"/>
            <a:ext cx="901623" cy="9144000"/>
          </a:xfrm>
          <a:prstGeom prst="rect">
            <a:avLst/>
          </a:prstGeom>
          <a:solidFill>
            <a:srgbClr val="86A33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85992E9-BC88-AF78-EBE7-8FCB478EC9C8}"/>
              </a:ext>
            </a:extLst>
          </p:cNvPr>
          <p:cNvSpPr/>
          <p:nvPr/>
        </p:nvSpPr>
        <p:spPr>
          <a:xfrm>
            <a:off x="1800225" y="2841745"/>
            <a:ext cx="4156152" cy="1615827"/>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3300" dirty="0">
                <a:solidFill>
                  <a:srgbClr val="FFFFFF"/>
                </a:solidFill>
                <a:latin typeface="Oswald" panose="02000503000000000000" pitchFamily="2" charset="0"/>
              </a:rPr>
              <a:t>PROJ2100 − Requirements Management</a:t>
            </a:r>
          </a:p>
        </p:txBody>
      </p:sp>
      <p:sp>
        <p:nvSpPr>
          <p:cNvPr id="9" name="SubTitle">
            <a:extLst>
              <a:ext uri="{FF2B5EF4-FFF2-40B4-BE49-F238E27FC236}">
                <a16:creationId xmlns:a16="http://schemas.microsoft.com/office/drawing/2014/main" id="{64346C72-37FE-C87C-021B-C2AE9BE510F8}"/>
              </a:ext>
            </a:extLst>
          </p:cNvPr>
          <p:cNvSpPr/>
          <p:nvPr/>
        </p:nvSpPr>
        <p:spPr>
          <a:xfrm>
            <a:off x="1800225" y="4371945"/>
            <a:ext cx="4156152" cy="40011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dirty="0">
                <a:solidFill>
                  <a:srgbClr val="FFFFFF"/>
                </a:solidFill>
                <a:latin typeface="Lato" panose="020F0502020204030203" pitchFamily="34" charset="0"/>
              </a:rPr>
              <a:t>Revision Date – 3/1/2023</a:t>
            </a:r>
          </a:p>
        </p:txBody>
      </p:sp>
      <p:pic>
        <p:nvPicPr>
          <p:cNvPr id="10" name="Edwards Logo" descr="A picture containing text&#10;&#10;Description automatically generated">
            <a:extLst>
              <a:ext uri="{FF2B5EF4-FFF2-40B4-BE49-F238E27FC236}">
                <a16:creationId xmlns:a16="http://schemas.microsoft.com/office/drawing/2014/main" id="{AFBA5C1E-CF28-FF87-FF1B-574359668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104" y="6668757"/>
            <a:ext cx="1334017" cy="431800"/>
          </a:xfrm>
          <a:prstGeom prst="rect">
            <a:avLst/>
          </a:prstGeom>
        </p:spPr>
      </p:pic>
      <p:pic>
        <p:nvPicPr>
          <p:cNvPr id="12" name="Picture 11" descr="Table&#10;&#10;Description automatically generated">
            <a:extLst>
              <a:ext uri="{FF2B5EF4-FFF2-40B4-BE49-F238E27FC236}">
                <a16:creationId xmlns:a16="http://schemas.microsoft.com/office/drawing/2014/main" id="{B046D829-B972-4BCB-28D3-1A6147307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94" y="7299317"/>
            <a:ext cx="3657607" cy="1645923"/>
          </a:xfrm>
          <a:prstGeom prst="rect">
            <a:avLst/>
          </a:prstGeom>
        </p:spPr>
      </p:pic>
    </p:spTree>
    <p:extLst>
      <p:ext uri="{BB962C8B-B14F-4D97-AF65-F5344CB8AC3E}">
        <p14:creationId xmlns:p14="http://schemas.microsoft.com/office/powerpoint/2010/main" val="108731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6858000" cy="3857625"/>
          </a:xfrm>
        </p:spPr>
      </p:sp>
      <p:sp>
        <p:nvSpPr>
          <p:cNvPr id="3" name="Notes Placeholder 2"/>
          <p:cNvSpPr>
            <a:spLocks noGrp="1"/>
          </p:cNvSpPr>
          <p:nvPr>
            <p:ph type="body" idx="1"/>
          </p:nvPr>
        </p:nvSpPr>
        <p:spPr/>
        <p:txBody>
          <a:bodyPr/>
          <a:lstStyle/>
          <a:p>
            <a:endParaRPr lang="en-US" dirty="0"/>
          </a:p>
        </p:txBody>
      </p:sp>
      <p:sp>
        <p:nvSpPr>
          <p:cNvPr id="4" name="x_PageNo">
            <a:extLst>
              <a:ext uri="{FF2B5EF4-FFF2-40B4-BE49-F238E27FC236}">
                <a16:creationId xmlns:a16="http://schemas.microsoft.com/office/drawing/2014/main" id="{6470BCC8-31D5-0264-BF90-54A186D4328E}"/>
              </a:ext>
            </a:extLst>
          </p:cNvPr>
          <p:cNvSpPr/>
          <p:nvPr/>
        </p:nvSpPr>
        <p:spPr>
          <a:xfrm>
            <a:off x="457200" y="8430768"/>
            <a:ext cx="1143000" cy="25603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5" name="x_CourseNameFooter">
            <a:extLst>
              <a:ext uri="{FF2B5EF4-FFF2-40B4-BE49-F238E27FC236}">
                <a16:creationId xmlns:a16="http://schemas.microsoft.com/office/drawing/2014/main" id="{8129BB37-201A-23E2-56E2-965358972AC2}"/>
              </a:ext>
            </a:extLst>
          </p:cNvPr>
          <p:cNvSpPr/>
          <p:nvPr/>
        </p:nvSpPr>
        <p:spPr>
          <a:xfrm>
            <a:off x="1600200" y="8430768"/>
            <a:ext cx="4800600" cy="256032"/>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Copyright© 2023 by Edwards Industries, LLC.</a:t>
            </a:r>
          </a:p>
        </p:txBody>
      </p:sp>
    </p:spTree>
    <p:extLst>
      <p:ext uri="{BB962C8B-B14F-4D97-AF65-F5344CB8AC3E}">
        <p14:creationId xmlns:p14="http://schemas.microsoft.com/office/powerpoint/2010/main" val="39308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2DE41-94EB-4A0B-A9CD-B88AE12282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79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2DE41-94EB-4A0B-A9CD-B88AE12282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77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2DE41-94EB-4A0B-A9CD-B88AE12282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84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18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231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hyperlink" Target="https://www.linkedin.com/company/edwards-project-solutions/?viewAsMember=true" TargetMode="External"/><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hyperlink" Target="https://www.facebook.com/EdwPS/?fref=nf" TargetMode="External"/><Relationship Id="rId5" Type="http://schemas.openxmlformats.org/officeDocument/2006/relationships/hyperlink" Target="https://twitter.com/EdwPS" TargetMode="External"/><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hyperlink" Target="https://www.instagram.com/edwards_edwps/"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Revised">
    <p:bg>
      <p:bgPr>
        <a:solidFill>
          <a:srgbClr val="FFFFFF"/>
        </a:solidFill>
        <a:effectLst/>
      </p:bgPr>
    </p:bg>
    <p:spTree>
      <p:nvGrpSpPr>
        <p:cNvPr id="1" name=""/>
        <p:cNvGrpSpPr/>
        <p:nvPr/>
      </p:nvGrpSpPr>
      <p:grpSpPr>
        <a:xfrm>
          <a:off x="0" y="0"/>
          <a:ext cx="0" cy="0"/>
          <a:chOff x="0" y="0"/>
          <a:chExt cx="0" cy="0"/>
        </a:xfrm>
      </p:grpSpPr>
      <p:sp>
        <p:nvSpPr>
          <p:cNvPr id="5" name="Full Rectangle">
            <a:extLst>
              <a:ext uri="{FF2B5EF4-FFF2-40B4-BE49-F238E27FC236}">
                <a16:creationId xmlns:a16="http://schemas.microsoft.com/office/drawing/2014/main" id="{6DE37EE7-B9B2-49C1-A95D-04B8D8BF170C}"/>
              </a:ext>
            </a:extLst>
          </p:cNvPr>
          <p:cNvSpPr/>
          <p:nvPr/>
        </p:nvSpPr>
        <p:spPr>
          <a:xfrm>
            <a:off x="0" y="0"/>
            <a:ext cx="12192000" cy="6858000"/>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Partial Rectangle">
            <a:extLst>
              <a:ext uri="{FF2B5EF4-FFF2-40B4-BE49-F238E27FC236}">
                <a16:creationId xmlns:a16="http://schemas.microsoft.com/office/drawing/2014/main" id="{CA537DD8-5250-412C-ACD8-F09F1EF3F8AF}"/>
              </a:ext>
            </a:extLst>
          </p:cNvPr>
          <p:cNvSpPr/>
          <p:nvPr/>
        </p:nvSpPr>
        <p:spPr>
          <a:xfrm>
            <a:off x="3200400" y="0"/>
            <a:ext cx="7388722" cy="685800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7" name="Thin Right Rectangle">
            <a:extLst>
              <a:ext uri="{FF2B5EF4-FFF2-40B4-BE49-F238E27FC236}">
                <a16:creationId xmlns:a16="http://schemas.microsoft.com/office/drawing/2014/main" id="{10FEE6FE-CEEE-4924-8A21-6D3D9CD89D09}"/>
              </a:ext>
            </a:extLst>
          </p:cNvPr>
          <p:cNvSpPr/>
          <p:nvPr/>
        </p:nvSpPr>
        <p:spPr>
          <a:xfrm>
            <a:off x="10589122" y="0"/>
            <a:ext cx="1602877" cy="685800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FeatureImage">
            <a:extLst>
              <a:ext uri="{FF2B5EF4-FFF2-40B4-BE49-F238E27FC236}">
                <a16:creationId xmlns:a16="http://schemas.microsoft.com/office/drawing/2014/main" id="{D39A2A2E-C0E5-4B6A-BEC8-EE35EA172543}"/>
              </a:ext>
            </a:extLst>
          </p:cNvPr>
          <p:cNvSpPr/>
          <p:nvPr/>
        </p:nvSpPr>
        <p:spPr>
          <a:xfrm>
            <a:off x="7736194" y="0"/>
            <a:ext cx="36576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H3 - Date">
            <a:extLst>
              <a:ext uri="{FF2B5EF4-FFF2-40B4-BE49-F238E27FC236}">
                <a16:creationId xmlns:a16="http://schemas.microsoft.com/office/drawing/2014/main" id="{2421FE46-94E2-4F6B-9865-F2232D94F2E4}"/>
              </a:ext>
            </a:extLst>
          </p:cNvPr>
          <p:cNvSpPr>
            <a:spLocks noGrp="1"/>
          </p:cNvSpPr>
          <p:nvPr>
            <p:ph type="body" sz="quarter" idx="11"/>
          </p:nvPr>
        </p:nvSpPr>
        <p:spPr>
          <a:xfrm>
            <a:off x="3200400" y="6035040"/>
            <a:ext cx="4535794" cy="475488"/>
          </a:xfrm>
          <a:prstGeom prst="rect">
            <a:avLst/>
          </a:prstGeom>
        </p:spPr>
        <p:txBody>
          <a:bodyPr bIns="0" anchor="b" anchorCtr="0"/>
          <a:lstStyle>
            <a:lvl1pPr marL="0" indent="0" algn="ctr">
              <a:lnSpc>
                <a:spcPts val="3300"/>
              </a:lnSpc>
              <a:buNone/>
              <a:defRPr sz="1400">
                <a:solidFill>
                  <a:srgbClr val="D0D3D4"/>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b="1" u="sng"/>
              <a:t>Click to edit Master text styles</a:t>
            </a:r>
          </a:p>
        </p:txBody>
      </p:sp>
      <p:sp>
        <p:nvSpPr>
          <p:cNvPr id="2" name="H1 - Title"/>
          <p:cNvSpPr>
            <a:spLocks noGrp="1"/>
          </p:cNvSpPr>
          <p:nvPr>
            <p:ph type="title"/>
          </p:nvPr>
        </p:nvSpPr>
        <p:spPr>
          <a:xfrm>
            <a:off x="3200400" y="0"/>
            <a:ext cx="4480560" cy="3657599"/>
          </a:xfrm>
          <a:prstGeom prst="rect">
            <a:avLst/>
          </a:prstGeom>
        </p:spPr>
        <p:txBody>
          <a:bodyPr lIns="182880" tIns="1463040" rIns="182880" bIns="91440" anchor="t" anchorCtr="0"/>
          <a:lstStyle>
            <a:lvl1pPr>
              <a:defRPr lang="en-US" sz="2800">
                <a:solidFill>
                  <a:srgbClr val="D0D3D4"/>
                </a:solidFill>
                <a:ea typeface="+mn-ea"/>
                <a:cs typeface="+mn-cs"/>
              </a:defRPr>
            </a:lvl1pPr>
          </a:lstStyle>
          <a:p>
            <a:pPr marL="0" lvl="0" indent="0" algn="ctr">
              <a:lnSpc>
                <a:spcPts val="38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43708551"/>
      </p:ext>
    </p:extLst>
  </p:cSld>
  <p:clrMapOvr>
    <a:masterClrMapping/>
  </p:clrMapOvr>
  <p:extLst>
    <p:ext uri="{DCECCB84-F9BA-43D5-87BE-67443E8EF086}">
      <p15:sldGuideLst xmlns:p15="http://schemas.microsoft.com/office/powerpoint/2012/main">
        <p15:guide id="1" orient="horz" pos="3960">
          <p15:clr>
            <a:srgbClr val="FBAE40"/>
          </p15:clr>
        </p15:guide>
        <p15:guide id="2" pos="2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 Section 06">
    <p:spTree>
      <p:nvGrpSpPr>
        <p:cNvPr id="1" name=""/>
        <p:cNvGrpSpPr/>
        <p:nvPr/>
      </p:nvGrpSpPr>
      <p:grpSpPr>
        <a:xfrm>
          <a:off x="0" y="0"/>
          <a:ext cx="0" cy="0"/>
          <a:chOff x="0" y="0"/>
          <a:chExt cx="0" cy="0"/>
        </a:xfrm>
      </p:grpSpPr>
      <p:sp>
        <p:nvSpPr>
          <p:cNvPr id="13"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Lite Blue Rectangle - bkg">
            <a:extLst>
              <a:ext uri="{FF2B5EF4-FFF2-40B4-BE49-F238E27FC236}">
                <a16:creationId xmlns:a16="http://schemas.microsoft.com/office/drawing/2014/main" id="{168B53DD-0EEC-473F-9789-F84E4C54859E}"/>
              </a:ext>
            </a:extLst>
          </p:cNvPr>
          <p:cNvSpPr/>
          <p:nvPr/>
        </p:nvSpPr>
        <p:spPr>
          <a:xfrm>
            <a:off x="347472" y="347472"/>
            <a:ext cx="11497057" cy="6163056"/>
          </a:xfrm>
          <a:prstGeom prst="rect">
            <a:avLst/>
          </a:prstGeom>
          <a:solidFill>
            <a:srgbClr val="EA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itleBgImg">
            <a:extLst>
              <a:ext uri="{FF2B5EF4-FFF2-40B4-BE49-F238E27FC236}">
                <a16:creationId xmlns:a16="http://schemas.microsoft.com/office/drawing/2014/main" id="{E9C822B8-802A-4800-914C-9F2ADC064061}"/>
              </a:ext>
            </a:extLst>
          </p:cNvPr>
          <p:cNvSpPr/>
          <p:nvPr/>
        </p:nvSpPr>
        <p:spPr>
          <a:xfrm>
            <a:off x="347472" y="347472"/>
            <a:ext cx="11497057" cy="616305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late Blue - partial rectangle">
            <a:extLst>
              <a:ext uri="{FF2B5EF4-FFF2-40B4-BE49-F238E27FC236}">
                <a16:creationId xmlns:a16="http://schemas.microsoft.com/office/drawing/2014/main" id="{ADCB9452-D69F-45D6-899E-9E5995512570}"/>
              </a:ext>
            </a:extLst>
          </p:cNvPr>
          <p:cNvSpPr/>
          <p:nvPr/>
        </p:nvSpPr>
        <p:spPr>
          <a:xfrm>
            <a:off x="347472" y="3474719"/>
            <a:ext cx="6583678" cy="1737360"/>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5"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H1 - Lesson Title"/>
          <p:cNvSpPr>
            <a:spLocks noGrp="1"/>
          </p:cNvSpPr>
          <p:nvPr>
            <p:ph type="title"/>
          </p:nvPr>
        </p:nvSpPr>
        <p:spPr>
          <a:xfrm>
            <a:off x="347470" y="3565321"/>
            <a:ext cx="6583680" cy="1568741"/>
          </a:xfrm>
          <a:prstGeom prst="rect">
            <a:avLst/>
          </a:prstGeom>
        </p:spPr>
        <p:txBody>
          <a:bodyPr lIns="457200" tIns="0" rIns="274320" bIns="91440" anchor="t" anchorCtr="0"/>
          <a:lstStyle>
            <a:lvl1pPr>
              <a:defRPr lang="en-US" sz="2800">
                <a:solidFill>
                  <a:srgbClr val="D0D3D4"/>
                </a:solidFill>
                <a:latin typeface="+mn-lt"/>
                <a:ea typeface="Lato" panose="020F0502020204030203" pitchFamily="34" charset="0"/>
                <a:cs typeface="Lato" panose="020F0502020204030203" pitchFamily="34" charset="0"/>
              </a:defRPr>
            </a:lvl1pPr>
          </a:lstStyle>
          <a:p>
            <a:pPr marL="0" lvl="0" indent="0">
              <a:lnSpc>
                <a:spcPts val="32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178118189"/>
      </p:ext>
    </p:extLst>
  </p:cSld>
  <p:clrMapOvr>
    <a:masterClrMapping/>
  </p:clrMapOvr>
  <p:extLst>
    <p:ext uri="{DCECCB84-F9BA-43D5-87BE-67443E8EF086}">
      <p15:sldGuideLst xmlns:p15="http://schemas.microsoft.com/office/powerpoint/2012/main">
        <p15:guide id="1" orient="horz" pos="2688">
          <p15:clr>
            <a:srgbClr val="FBAE40"/>
          </p15:clr>
        </p15:guide>
        <p15:guide id="2" pos="2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 Section 07">
    <p:spTree>
      <p:nvGrpSpPr>
        <p:cNvPr id="1" name=""/>
        <p:cNvGrpSpPr/>
        <p:nvPr/>
      </p:nvGrpSpPr>
      <p:grpSpPr>
        <a:xfrm>
          <a:off x="0" y="0"/>
          <a:ext cx="0" cy="0"/>
          <a:chOff x="0" y="0"/>
          <a:chExt cx="0" cy="0"/>
        </a:xfrm>
      </p:grpSpPr>
      <p:sp>
        <p:nvSpPr>
          <p:cNvPr id="13"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Lite Blue Rectangle - bkg">
            <a:extLst>
              <a:ext uri="{FF2B5EF4-FFF2-40B4-BE49-F238E27FC236}">
                <a16:creationId xmlns:a16="http://schemas.microsoft.com/office/drawing/2014/main" id="{168B53DD-0EEC-473F-9789-F84E4C54859E}"/>
              </a:ext>
            </a:extLst>
          </p:cNvPr>
          <p:cNvSpPr/>
          <p:nvPr/>
        </p:nvSpPr>
        <p:spPr>
          <a:xfrm>
            <a:off x="347472" y="347472"/>
            <a:ext cx="11497057" cy="6163056"/>
          </a:xfrm>
          <a:prstGeom prst="rect">
            <a:avLst/>
          </a:prstGeom>
          <a:solidFill>
            <a:srgbClr val="EA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itleBgImg">
            <a:extLst>
              <a:ext uri="{FF2B5EF4-FFF2-40B4-BE49-F238E27FC236}">
                <a16:creationId xmlns:a16="http://schemas.microsoft.com/office/drawing/2014/main" id="{E9C822B8-802A-4800-914C-9F2ADC064061}"/>
              </a:ext>
            </a:extLst>
          </p:cNvPr>
          <p:cNvSpPr/>
          <p:nvPr/>
        </p:nvSpPr>
        <p:spPr>
          <a:xfrm>
            <a:off x="347472" y="347472"/>
            <a:ext cx="11497057" cy="616305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late Blue - partial rectangle">
            <a:extLst>
              <a:ext uri="{FF2B5EF4-FFF2-40B4-BE49-F238E27FC236}">
                <a16:creationId xmlns:a16="http://schemas.microsoft.com/office/drawing/2014/main" id="{ADCB9452-D69F-45D6-899E-9E5995512570}"/>
              </a:ext>
            </a:extLst>
          </p:cNvPr>
          <p:cNvSpPr/>
          <p:nvPr/>
        </p:nvSpPr>
        <p:spPr>
          <a:xfrm>
            <a:off x="347472" y="3474719"/>
            <a:ext cx="6583678" cy="1737360"/>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5"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H1 - Lesson Title"/>
          <p:cNvSpPr>
            <a:spLocks noGrp="1"/>
          </p:cNvSpPr>
          <p:nvPr>
            <p:ph type="title"/>
          </p:nvPr>
        </p:nvSpPr>
        <p:spPr>
          <a:xfrm>
            <a:off x="347470" y="3565321"/>
            <a:ext cx="6583680" cy="1568741"/>
          </a:xfrm>
          <a:prstGeom prst="rect">
            <a:avLst/>
          </a:prstGeom>
        </p:spPr>
        <p:txBody>
          <a:bodyPr lIns="457200" tIns="0" rIns="274320" bIns="91440" anchor="t" anchorCtr="0"/>
          <a:lstStyle>
            <a:lvl1pPr>
              <a:defRPr lang="en-US" sz="2800">
                <a:solidFill>
                  <a:srgbClr val="D0D3D4"/>
                </a:solidFill>
                <a:latin typeface="+mn-lt"/>
                <a:ea typeface="Lato" panose="020F0502020204030203" pitchFamily="34" charset="0"/>
                <a:cs typeface="Lato" panose="020F0502020204030203" pitchFamily="34" charset="0"/>
              </a:defRPr>
            </a:lvl1pPr>
          </a:lstStyle>
          <a:p>
            <a:pPr marL="0" lvl="0" indent="0">
              <a:lnSpc>
                <a:spcPts val="32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114293235"/>
      </p:ext>
    </p:extLst>
  </p:cSld>
  <p:clrMapOvr>
    <a:masterClrMapping/>
  </p:clrMapOvr>
  <p:extLst>
    <p:ext uri="{DCECCB84-F9BA-43D5-87BE-67443E8EF086}">
      <p15:sldGuideLst xmlns:p15="http://schemas.microsoft.com/office/powerpoint/2012/main">
        <p15:guide id="1" orient="horz" pos="2688">
          <p15:clr>
            <a:srgbClr val="FBAE40"/>
          </p15:clr>
        </p15:guide>
        <p15:guide id="2" pos="2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 Section 08">
    <p:spTree>
      <p:nvGrpSpPr>
        <p:cNvPr id="1" name=""/>
        <p:cNvGrpSpPr/>
        <p:nvPr/>
      </p:nvGrpSpPr>
      <p:grpSpPr>
        <a:xfrm>
          <a:off x="0" y="0"/>
          <a:ext cx="0" cy="0"/>
          <a:chOff x="0" y="0"/>
          <a:chExt cx="0" cy="0"/>
        </a:xfrm>
      </p:grpSpPr>
      <p:sp>
        <p:nvSpPr>
          <p:cNvPr id="13"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Lite Blue Rectangle - bkg">
            <a:extLst>
              <a:ext uri="{FF2B5EF4-FFF2-40B4-BE49-F238E27FC236}">
                <a16:creationId xmlns:a16="http://schemas.microsoft.com/office/drawing/2014/main" id="{168B53DD-0EEC-473F-9789-F84E4C54859E}"/>
              </a:ext>
            </a:extLst>
          </p:cNvPr>
          <p:cNvSpPr/>
          <p:nvPr/>
        </p:nvSpPr>
        <p:spPr>
          <a:xfrm>
            <a:off x="347472" y="347472"/>
            <a:ext cx="11497057" cy="6163056"/>
          </a:xfrm>
          <a:prstGeom prst="rect">
            <a:avLst/>
          </a:prstGeom>
          <a:solidFill>
            <a:srgbClr val="EA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itleBgImg">
            <a:extLst>
              <a:ext uri="{FF2B5EF4-FFF2-40B4-BE49-F238E27FC236}">
                <a16:creationId xmlns:a16="http://schemas.microsoft.com/office/drawing/2014/main" id="{E9C822B8-802A-4800-914C-9F2ADC064061}"/>
              </a:ext>
            </a:extLst>
          </p:cNvPr>
          <p:cNvSpPr/>
          <p:nvPr/>
        </p:nvSpPr>
        <p:spPr>
          <a:xfrm>
            <a:off x="347472" y="347472"/>
            <a:ext cx="11497057" cy="6163056"/>
          </a:xfrm>
          <a:prstGeom prst="rect">
            <a:avLst/>
          </a:prstGeom>
          <a:blipFill dpi="0" rotWithShape="1">
            <a:blip r:embed="rId2">
              <a:alphaModFix amt="50000"/>
            </a:blip>
            <a:srcRect/>
            <a:tile tx="1860550" ty="0" sx="71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itleBgImg">
            <a:extLst>
              <a:ext uri="{FF2B5EF4-FFF2-40B4-BE49-F238E27FC236}">
                <a16:creationId xmlns:a16="http://schemas.microsoft.com/office/drawing/2014/main" id="{E9C822B8-802A-4800-914C-9F2ADC064061}"/>
              </a:ext>
            </a:extLst>
          </p:cNvPr>
          <p:cNvSpPr/>
          <p:nvPr/>
        </p:nvSpPr>
        <p:spPr>
          <a:xfrm>
            <a:off x="347470" y="345692"/>
            <a:ext cx="11497057" cy="6163056"/>
          </a:xfrm>
          <a:prstGeom prst="rect">
            <a:avLst/>
          </a:prstGeom>
          <a:gradFill flip="none" rotWithShape="1">
            <a:gsLst>
              <a:gs pos="21000">
                <a:schemeClr val="accent1">
                  <a:lumMod val="5000"/>
                  <a:lumOff val="95000"/>
                </a:schemeClr>
              </a:gs>
              <a:gs pos="46000">
                <a:schemeClr val="bg1">
                  <a:alpha val="1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late Blue - partial rectangle">
            <a:extLst>
              <a:ext uri="{FF2B5EF4-FFF2-40B4-BE49-F238E27FC236}">
                <a16:creationId xmlns:a16="http://schemas.microsoft.com/office/drawing/2014/main" id="{ADCB9452-D69F-45D6-899E-9E5995512570}"/>
              </a:ext>
            </a:extLst>
          </p:cNvPr>
          <p:cNvSpPr/>
          <p:nvPr/>
        </p:nvSpPr>
        <p:spPr>
          <a:xfrm>
            <a:off x="347472" y="3474719"/>
            <a:ext cx="6583678" cy="1737360"/>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5"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H1 - Lesson Title"/>
          <p:cNvSpPr>
            <a:spLocks noGrp="1"/>
          </p:cNvSpPr>
          <p:nvPr>
            <p:ph type="title"/>
          </p:nvPr>
        </p:nvSpPr>
        <p:spPr>
          <a:xfrm>
            <a:off x="347470" y="3565321"/>
            <a:ext cx="6583680" cy="1568741"/>
          </a:xfrm>
          <a:prstGeom prst="rect">
            <a:avLst/>
          </a:prstGeom>
        </p:spPr>
        <p:txBody>
          <a:bodyPr lIns="457200" tIns="0" rIns="274320" bIns="91440" anchor="t" anchorCtr="0"/>
          <a:lstStyle>
            <a:lvl1pPr>
              <a:defRPr lang="en-US" sz="2800">
                <a:solidFill>
                  <a:srgbClr val="D0D3D4"/>
                </a:solidFill>
                <a:latin typeface="+mn-lt"/>
                <a:ea typeface="Lato" panose="020F0502020204030203" pitchFamily="34" charset="0"/>
                <a:cs typeface="Lato" panose="020F0502020204030203" pitchFamily="34" charset="0"/>
              </a:defRPr>
            </a:lvl1pPr>
          </a:lstStyle>
          <a:p>
            <a:pPr marL="0" lvl="0" indent="0">
              <a:lnSpc>
                <a:spcPts val="32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69331923"/>
      </p:ext>
    </p:extLst>
  </p:cSld>
  <p:clrMapOvr>
    <a:masterClrMapping/>
  </p:clrMapOvr>
  <p:extLst>
    <p:ext uri="{DCECCB84-F9BA-43D5-87BE-67443E8EF086}">
      <p15:sldGuideLst xmlns:p15="http://schemas.microsoft.com/office/powerpoint/2012/main">
        <p15:guide id="1" orient="horz" pos="2688">
          <p15:clr>
            <a:srgbClr val="FBAE40"/>
          </p15:clr>
        </p15:guide>
        <p15:guide id="2" pos="2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ight Side Green Bar - image">
            <a:extLst>
              <a:ext uri="{FF2B5EF4-FFF2-40B4-BE49-F238E27FC236}">
                <a16:creationId xmlns:a16="http://schemas.microsoft.com/office/drawing/2014/main" id="{66C4DDFF-31CF-44CA-80D7-7C55DD378285}"/>
              </a:ext>
            </a:extLst>
          </p:cNvPr>
          <p:cNvSpPr/>
          <p:nvPr/>
        </p:nvSpPr>
        <p:spPr>
          <a:xfrm>
            <a:off x="8019177" y="-1"/>
            <a:ext cx="3823571"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Accent Bar - Green 05">
            <a:extLst>
              <a:ext uri="{FF2B5EF4-FFF2-40B4-BE49-F238E27FC236}">
                <a16:creationId xmlns:a16="http://schemas.microsoft.com/office/drawing/2014/main" id="{AB71C65F-864C-4AF5-920D-56B228D501AF}"/>
              </a:ext>
            </a:extLst>
          </p:cNvPr>
          <p:cNvSpPr/>
          <p:nvPr/>
        </p:nvSpPr>
        <p:spPr>
          <a:xfrm>
            <a:off x="0" y="5777929"/>
            <a:ext cx="173736" cy="731520"/>
          </a:xfrm>
          <a:prstGeom prst="rect">
            <a:avLst/>
          </a:prstGeom>
          <a:solidFill>
            <a:srgbClr val="BFD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7" name="Bullet List">
            <a:extLst>
              <a:ext uri="{FF2B5EF4-FFF2-40B4-BE49-F238E27FC236}">
                <a16:creationId xmlns:a16="http://schemas.microsoft.com/office/drawing/2014/main" id="{A11288A4-E03F-485C-A0A3-2A6ACB6BFA6C}"/>
              </a:ext>
            </a:extLst>
          </p:cNvPr>
          <p:cNvSpPr>
            <a:spLocks noGrp="1"/>
          </p:cNvSpPr>
          <p:nvPr>
            <p:ph type="body" sz="quarter" idx="12"/>
          </p:nvPr>
        </p:nvSpPr>
        <p:spPr>
          <a:xfrm>
            <a:off x="349249" y="986145"/>
            <a:ext cx="11493500" cy="5506095"/>
          </a:xfrm>
          <a:prstGeom prst="rect">
            <a:avLst/>
          </a:prstGeom>
        </p:spPr>
        <p:txBody>
          <a:bodyPr lIns="548640" tIns="91440" rIns="457200" bIns="91440"/>
          <a:lstStyle>
            <a:lvl1pPr>
              <a:lnSpc>
                <a:spcPct val="100000"/>
              </a:lnSpc>
              <a:spcBef>
                <a:spcPts val="1200"/>
              </a:spcBef>
              <a:defRPr sz="2200">
                <a:solidFill>
                  <a:srgbClr val="333548"/>
                </a:solidFill>
              </a:defRPr>
            </a:lvl1pPr>
            <a:lvl2pPr marL="685800" indent="-228600">
              <a:lnSpc>
                <a:spcPct val="100000"/>
              </a:lnSpc>
              <a:spcBef>
                <a:spcPts val="600"/>
              </a:spcBef>
              <a:buFont typeface="Lato" panose="020F0502020204030203" pitchFamily="34" charset="0"/>
              <a:buChar char="–"/>
              <a:defRPr sz="2000">
                <a:solidFill>
                  <a:srgbClr val="333548"/>
                </a:solidFill>
              </a:defRPr>
            </a:lvl2pPr>
            <a:lvl3pPr marL="1143000" indent="-228600">
              <a:lnSpc>
                <a:spcPct val="100000"/>
              </a:lnSpc>
              <a:spcBef>
                <a:spcPts val="600"/>
              </a:spcBef>
              <a:buFont typeface="Wingdings" panose="05000000000000000000" pitchFamily="2" charset="2"/>
              <a:buChar char="ü"/>
              <a:defRPr sz="1800">
                <a:solidFill>
                  <a:srgbClr val="333548"/>
                </a:solidFill>
              </a:defRPr>
            </a:lvl3pPr>
          </a:lstStyle>
          <a:p>
            <a:pPr lvl="0"/>
            <a:r>
              <a:rPr lang="en-US"/>
              <a:t>Click to edit Master text styles</a:t>
            </a:r>
          </a:p>
          <a:p>
            <a:pPr lvl="1"/>
            <a:r>
              <a:rPr lang="en-US"/>
              <a:t>Second level</a:t>
            </a:r>
          </a:p>
          <a:p>
            <a:pPr lvl="2"/>
            <a:r>
              <a:rPr lang="en-US"/>
              <a:t>Third level</a:t>
            </a:r>
          </a:p>
        </p:txBody>
      </p:sp>
      <p:sp>
        <p:nvSpPr>
          <p:cNvPr id="4" name="H1 - title"/>
          <p:cNvSpPr>
            <a:spLocks noGrp="1"/>
          </p:cNvSpPr>
          <p:nvPr>
            <p:ph type="title" hasCustomPrompt="1"/>
          </p:nvPr>
        </p:nvSpPr>
        <p:spPr>
          <a:xfrm>
            <a:off x="339521" y="342196"/>
            <a:ext cx="11503228" cy="576072"/>
          </a:xfrm>
          <a:prstGeom prst="rect">
            <a:avLst/>
          </a:prstGeom>
          <a:solidFill>
            <a:srgbClr val="D0D3D4"/>
          </a:solidFill>
        </p:spPr>
        <p:txBody>
          <a:bodyPr wrap="square" lIns="548640" tIns="91440" rIns="457200" bIns="0" anchor="ctr" anchorCtr="0">
            <a:noAutofit/>
          </a:bodyPr>
          <a:lstStyle>
            <a:lvl1pPr>
              <a:defRPr lang="en-US" sz="3000" cap="none" baseline="0">
                <a:solidFill>
                  <a:srgbClr val="2C4563"/>
                </a:solidFill>
                <a:latin typeface="+mn-lt"/>
                <a:ea typeface="Lato" panose="020F0502020204030203" pitchFamily="34" charset="0"/>
                <a:cs typeface="Lato" panose="020F0502020204030203" pitchFamily="34" charset="0"/>
              </a:defRPr>
            </a:lvl1pPr>
          </a:lstStyle>
          <a:p>
            <a:pPr marL="0" lvl="0" indent="0">
              <a:lnSpc>
                <a:spcPts val="3000"/>
              </a:lnSpc>
              <a:spcBef>
                <a:spcPts val="0"/>
              </a:spcBef>
              <a:spcAft>
                <a:spcPts val="4000"/>
              </a:spcAft>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742007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otnote Title and Content">
    <p:spTree>
      <p:nvGrpSpPr>
        <p:cNvPr id="1" name=""/>
        <p:cNvGrpSpPr/>
        <p:nvPr/>
      </p:nvGrpSpPr>
      <p:grpSpPr>
        <a:xfrm>
          <a:off x="0" y="0"/>
          <a:ext cx="0" cy="0"/>
          <a:chOff x="0" y="0"/>
          <a:chExt cx="0" cy="0"/>
        </a:xfrm>
      </p:grpSpPr>
      <p:sp>
        <p:nvSpPr>
          <p:cNvPr id="5" name="Right Side Green Bar - image">
            <a:extLst>
              <a:ext uri="{FF2B5EF4-FFF2-40B4-BE49-F238E27FC236}">
                <a16:creationId xmlns:a16="http://schemas.microsoft.com/office/drawing/2014/main" id="{66C4DDFF-31CF-44CA-80D7-7C55DD378285}"/>
              </a:ext>
            </a:extLst>
          </p:cNvPr>
          <p:cNvSpPr/>
          <p:nvPr/>
        </p:nvSpPr>
        <p:spPr>
          <a:xfrm>
            <a:off x="8019177" y="-1"/>
            <a:ext cx="3823571"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Accent Bar - Green 05">
            <a:extLst>
              <a:ext uri="{FF2B5EF4-FFF2-40B4-BE49-F238E27FC236}">
                <a16:creationId xmlns:a16="http://schemas.microsoft.com/office/drawing/2014/main" id="{AB71C65F-864C-4AF5-920D-56B228D501AF}"/>
              </a:ext>
            </a:extLst>
          </p:cNvPr>
          <p:cNvSpPr/>
          <p:nvPr/>
        </p:nvSpPr>
        <p:spPr>
          <a:xfrm>
            <a:off x="0" y="5777929"/>
            <a:ext cx="173736" cy="731520"/>
          </a:xfrm>
          <a:prstGeom prst="rect">
            <a:avLst/>
          </a:prstGeom>
          <a:solidFill>
            <a:srgbClr val="BFD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Text Placeholder 5">
            <a:extLst>
              <a:ext uri="{FF2B5EF4-FFF2-40B4-BE49-F238E27FC236}">
                <a16:creationId xmlns:a16="http://schemas.microsoft.com/office/drawing/2014/main" id="{4D9D1F6C-965E-4A77-8AA2-AD24A532BE96}"/>
              </a:ext>
            </a:extLst>
          </p:cNvPr>
          <p:cNvSpPr>
            <a:spLocks noGrp="1"/>
          </p:cNvSpPr>
          <p:nvPr>
            <p:ph type="body" sz="quarter" idx="13" hasCustomPrompt="1"/>
          </p:nvPr>
        </p:nvSpPr>
        <p:spPr>
          <a:xfrm>
            <a:off x="349249" y="6515802"/>
            <a:ext cx="11493500" cy="342197"/>
          </a:xfrm>
          <a:prstGeom prst="rect">
            <a:avLst/>
          </a:prstGeom>
        </p:spPr>
        <p:txBody>
          <a:bodyPr anchor="t" anchorCtr="0"/>
          <a:lstStyle>
            <a:lvl1pPr marL="0" indent="0" algn="r">
              <a:buNone/>
              <a:defRPr sz="1000"/>
            </a:lvl1pPr>
            <a:lvl2pPr algn="r">
              <a:defRPr/>
            </a:lvl2pPr>
            <a:lvl3pPr algn="r">
              <a:defRPr/>
            </a:lvl3pPr>
            <a:lvl4pPr algn="r">
              <a:defRPr/>
            </a:lvl4pPr>
            <a:lvl5pPr algn="r">
              <a:defRPr/>
            </a:lvl5pPr>
          </a:lstStyle>
          <a:p>
            <a:pPr lvl="0"/>
            <a:r>
              <a:rPr lang="en-US"/>
              <a:t>Add citation here!</a:t>
            </a:r>
          </a:p>
        </p:txBody>
      </p:sp>
      <p:sp>
        <p:nvSpPr>
          <p:cNvPr id="17" name="Bullet List">
            <a:extLst>
              <a:ext uri="{FF2B5EF4-FFF2-40B4-BE49-F238E27FC236}">
                <a16:creationId xmlns:a16="http://schemas.microsoft.com/office/drawing/2014/main" id="{A11288A4-E03F-485C-A0A3-2A6ACB6BFA6C}"/>
              </a:ext>
            </a:extLst>
          </p:cNvPr>
          <p:cNvSpPr>
            <a:spLocks noGrp="1"/>
          </p:cNvSpPr>
          <p:nvPr>
            <p:ph type="body" sz="quarter" idx="12"/>
          </p:nvPr>
        </p:nvSpPr>
        <p:spPr>
          <a:xfrm>
            <a:off x="349249" y="986145"/>
            <a:ext cx="11493500" cy="5506095"/>
          </a:xfrm>
          <a:prstGeom prst="rect">
            <a:avLst/>
          </a:prstGeom>
        </p:spPr>
        <p:txBody>
          <a:bodyPr lIns="548640" tIns="91440" rIns="457200" bIns="91440"/>
          <a:lstStyle>
            <a:lvl1pPr>
              <a:lnSpc>
                <a:spcPct val="100000"/>
              </a:lnSpc>
              <a:spcBef>
                <a:spcPts val="1200"/>
              </a:spcBef>
              <a:defRPr sz="2200">
                <a:solidFill>
                  <a:srgbClr val="333548"/>
                </a:solidFill>
              </a:defRPr>
            </a:lvl1pPr>
            <a:lvl2pPr marL="685800" indent="-228600">
              <a:lnSpc>
                <a:spcPct val="100000"/>
              </a:lnSpc>
              <a:spcBef>
                <a:spcPts val="600"/>
              </a:spcBef>
              <a:buFont typeface="Lato" panose="020F0502020204030203" pitchFamily="34" charset="0"/>
              <a:buChar char="–"/>
              <a:defRPr sz="2000">
                <a:solidFill>
                  <a:srgbClr val="333548"/>
                </a:solidFill>
              </a:defRPr>
            </a:lvl2pPr>
            <a:lvl3pPr marL="1143000" indent="-228600">
              <a:lnSpc>
                <a:spcPct val="100000"/>
              </a:lnSpc>
              <a:spcBef>
                <a:spcPts val="600"/>
              </a:spcBef>
              <a:buFont typeface="Wingdings" panose="05000000000000000000" pitchFamily="2" charset="2"/>
              <a:buChar char="ü"/>
              <a:defRPr sz="1800">
                <a:solidFill>
                  <a:srgbClr val="333548"/>
                </a:solidFill>
              </a:defRPr>
            </a:lvl3pPr>
          </a:lstStyle>
          <a:p>
            <a:pPr lvl="0"/>
            <a:r>
              <a:rPr lang="en-US"/>
              <a:t>Click to edit Master text styles</a:t>
            </a:r>
          </a:p>
          <a:p>
            <a:pPr lvl="1"/>
            <a:r>
              <a:rPr lang="en-US"/>
              <a:t>Second level</a:t>
            </a:r>
          </a:p>
          <a:p>
            <a:pPr lvl="2"/>
            <a:r>
              <a:rPr lang="en-US"/>
              <a:t>Third level</a:t>
            </a:r>
          </a:p>
        </p:txBody>
      </p:sp>
      <p:sp>
        <p:nvSpPr>
          <p:cNvPr id="4" name="H1 - title"/>
          <p:cNvSpPr>
            <a:spLocks noGrp="1"/>
          </p:cNvSpPr>
          <p:nvPr>
            <p:ph type="title" hasCustomPrompt="1"/>
          </p:nvPr>
        </p:nvSpPr>
        <p:spPr>
          <a:xfrm>
            <a:off x="339521" y="342196"/>
            <a:ext cx="11503228" cy="576072"/>
          </a:xfrm>
          <a:prstGeom prst="rect">
            <a:avLst/>
          </a:prstGeom>
          <a:solidFill>
            <a:srgbClr val="D0D3D4"/>
          </a:solidFill>
        </p:spPr>
        <p:txBody>
          <a:bodyPr wrap="square" lIns="548640" tIns="91440" rIns="457200" bIns="0" anchor="ctr" anchorCtr="0">
            <a:noAutofit/>
          </a:bodyPr>
          <a:lstStyle>
            <a:lvl1pPr>
              <a:defRPr lang="en-US" sz="3000" cap="none" baseline="0">
                <a:solidFill>
                  <a:srgbClr val="2C4563"/>
                </a:solidFill>
                <a:latin typeface="+mn-lt"/>
                <a:ea typeface="Lato" panose="020F0502020204030203" pitchFamily="34" charset="0"/>
                <a:cs typeface="Lato" panose="020F0502020204030203" pitchFamily="34" charset="0"/>
              </a:defRPr>
            </a:lvl1pPr>
          </a:lstStyle>
          <a:p>
            <a:pPr marL="0" lvl="0" indent="0">
              <a:lnSpc>
                <a:spcPts val="3000"/>
              </a:lnSpc>
              <a:spcBef>
                <a:spcPts val="0"/>
              </a:spcBef>
              <a:spcAft>
                <a:spcPts val="4000"/>
              </a:spcAft>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601476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ight Side Green Bar - image">
            <a:extLst>
              <a:ext uri="{FF2B5EF4-FFF2-40B4-BE49-F238E27FC236}">
                <a16:creationId xmlns:a16="http://schemas.microsoft.com/office/drawing/2014/main" id="{66C4DDFF-31CF-44CA-80D7-7C55DD378285}"/>
              </a:ext>
            </a:extLst>
          </p:cNvPr>
          <p:cNvSpPr/>
          <p:nvPr/>
        </p:nvSpPr>
        <p:spPr>
          <a:xfrm>
            <a:off x="8019177" y="-1"/>
            <a:ext cx="3823571"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Accent Bar - Green 05">
            <a:extLst>
              <a:ext uri="{FF2B5EF4-FFF2-40B4-BE49-F238E27FC236}">
                <a16:creationId xmlns:a16="http://schemas.microsoft.com/office/drawing/2014/main" id="{AB71C65F-864C-4AF5-920D-56B228D501AF}"/>
              </a:ext>
            </a:extLst>
          </p:cNvPr>
          <p:cNvSpPr/>
          <p:nvPr/>
        </p:nvSpPr>
        <p:spPr>
          <a:xfrm>
            <a:off x="0" y="5777929"/>
            <a:ext cx="173736" cy="731520"/>
          </a:xfrm>
          <a:prstGeom prst="rect">
            <a:avLst/>
          </a:prstGeom>
          <a:solidFill>
            <a:srgbClr val="BFD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 name="H1 - title"/>
          <p:cNvSpPr>
            <a:spLocks noGrp="1"/>
          </p:cNvSpPr>
          <p:nvPr>
            <p:ph type="title" hasCustomPrompt="1"/>
          </p:nvPr>
        </p:nvSpPr>
        <p:spPr>
          <a:xfrm>
            <a:off x="339521" y="342196"/>
            <a:ext cx="11503228" cy="576072"/>
          </a:xfrm>
          <a:prstGeom prst="rect">
            <a:avLst/>
          </a:prstGeom>
          <a:solidFill>
            <a:srgbClr val="D0D3D4"/>
          </a:solidFill>
        </p:spPr>
        <p:txBody>
          <a:bodyPr wrap="square" lIns="548640" tIns="91440" rIns="457200" bIns="0" anchor="ctr" anchorCtr="0">
            <a:noAutofit/>
          </a:bodyPr>
          <a:lstStyle>
            <a:lvl1pPr>
              <a:defRPr lang="en-US" sz="3000" cap="none" baseline="0">
                <a:solidFill>
                  <a:srgbClr val="2C4563"/>
                </a:solidFill>
                <a:latin typeface="+mn-lt"/>
                <a:ea typeface="Lato" panose="020F0502020204030203" pitchFamily="34" charset="0"/>
                <a:cs typeface="Lato" panose="020F0502020204030203" pitchFamily="34" charset="0"/>
              </a:defRPr>
            </a:lvl1pPr>
          </a:lstStyle>
          <a:p>
            <a:pPr marL="0" lvl="0" indent="0">
              <a:lnSpc>
                <a:spcPts val="3000"/>
              </a:lnSpc>
              <a:spcBef>
                <a:spcPts val="0"/>
              </a:spcBef>
              <a:spcAft>
                <a:spcPts val="4000"/>
              </a:spcAft>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705902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otnote Title Only">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4D9D1F6C-965E-4A77-8AA2-AD24A532BE96}"/>
              </a:ext>
            </a:extLst>
          </p:cNvPr>
          <p:cNvSpPr>
            <a:spLocks noGrp="1"/>
          </p:cNvSpPr>
          <p:nvPr>
            <p:ph type="body" sz="quarter" idx="13" hasCustomPrompt="1"/>
          </p:nvPr>
        </p:nvSpPr>
        <p:spPr>
          <a:xfrm>
            <a:off x="349249" y="6515802"/>
            <a:ext cx="11493500" cy="342197"/>
          </a:xfrm>
          <a:prstGeom prst="rect">
            <a:avLst/>
          </a:prstGeom>
        </p:spPr>
        <p:txBody>
          <a:bodyPr anchor="t" anchorCtr="0"/>
          <a:lstStyle>
            <a:lvl1pPr marL="0" indent="0" algn="r">
              <a:buNone/>
              <a:defRPr sz="1000"/>
            </a:lvl1pPr>
            <a:lvl2pPr algn="r">
              <a:defRPr/>
            </a:lvl2pPr>
            <a:lvl3pPr algn="r">
              <a:defRPr/>
            </a:lvl3pPr>
            <a:lvl4pPr algn="r">
              <a:defRPr/>
            </a:lvl4pPr>
            <a:lvl5pPr algn="r">
              <a:defRPr/>
            </a:lvl5pPr>
          </a:lstStyle>
          <a:p>
            <a:pPr lvl="0"/>
            <a:r>
              <a:rPr lang="en-US"/>
              <a:t>Add citation here!</a:t>
            </a:r>
          </a:p>
        </p:txBody>
      </p:sp>
      <p:sp>
        <p:nvSpPr>
          <p:cNvPr id="5" name="Right Side Green Bar - image">
            <a:extLst>
              <a:ext uri="{FF2B5EF4-FFF2-40B4-BE49-F238E27FC236}">
                <a16:creationId xmlns:a16="http://schemas.microsoft.com/office/drawing/2014/main" id="{66C4DDFF-31CF-44CA-80D7-7C55DD378285}"/>
              </a:ext>
            </a:extLst>
          </p:cNvPr>
          <p:cNvSpPr/>
          <p:nvPr/>
        </p:nvSpPr>
        <p:spPr>
          <a:xfrm>
            <a:off x="8019177" y="-1"/>
            <a:ext cx="3823571"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Accent Bar - Green 05">
            <a:extLst>
              <a:ext uri="{FF2B5EF4-FFF2-40B4-BE49-F238E27FC236}">
                <a16:creationId xmlns:a16="http://schemas.microsoft.com/office/drawing/2014/main" id="{AB71C65F-864C-4AF5-920D-56B228D501AF}"/>
              </a:ext>
            </a:extLst>
          </p:cNvPr>
          <p:cNvSpPr/>
          <p:nvPr/>
        </p:nvSpPr>
        <p:spPr>
          <a:xfrm>
            <a:off x="0" y="5777929"/>
            <a:ext cx="173736" cy="731520"/>
          </a:xfrm>
          <a:prstGeom prst="rect">
            <a:avLst/>
          </a:prstGeom>
          <a:solidFill>
            <a:srgbClr val="BFD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 name="H1 - title"/>
          <p:cNvSpPr>
            <a:spLocks noGrp="1"/>
          </p:cNvSpPr>
          <p:nvPr>
            <p:ph type="title" hasCustomPrompt="1"/>
          </p:nvPr>
        </p:nvSpPr>
        <p:spPr>
          <a:xfrm>
            <a:off x="339521" y="342196"/>
            <a:ext cx="11503228" cy="576072"/>
          </a:xfrm>
          <a:prstGeom prst="rect">
            <a:avLst/>
          </a:prstGeom>
          <a:solidFill>
            <a:srgbClr val="D0D3D4"/>
          </a:solidFill>
        </p:spPr>
        <p:txBody>
          <a:bodyPr wrap="square" lIns="548640" tIns="91440" rIns="457200" bIns="0" anchor="ctr" anchorCtr="0">
            <a:noAutofit/>
          </a:bodyPr>
          <a:lstStyle>
            <a:lvl1pPr>
              <a:defRPr lang="en-US" sz="3000" cap="none" baseline="0">
                <a:solidFill>
                  <a:srgbClr val="2C4563"/>
                </a:solidFill>
                <a:latin typeface="+mn-lt"/>
                <a:ea typeface="Lato" panose="020F0502020204030203" pitchFamily="34" charset="0"/>
                <a:cs typeface="Lato" panose="020F0502020204030203" pitchFamily="34" charset="0"/>
              </a:defRPr>
            </a:lvl1pPr>
          </a:lstStyle>
          <a:p>
            <a:pPr marL="0" lvl="0" indent="0">
              <a:lnSpc>
                <a:spcPts val="3000"/>
              </a:lnSpc>
              <a:spcBef>
                <a:spcPts val="0"/>
              </a:spcBef>
              <a:spcAft>
                <a:spcPts val="4000"/>
              </a:spcAft>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58443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otnote Two Column ">
    <p:spTree>
      <p:nvGrpSpPr>
        <p:cNvPr id="1" name=""/>
        <p:cNvGrpSpPr/>
        <p:nvPr/>
      </p:nvGrpSpPr>
      <p:grpSpPr>
        <a:xfrm>
          <a:off x="0" y="0"/>
          <a:ext cx="0" cy="0"/>
          <a:chOff x="0" y="0"/>
          <a:chExt cx="0" cy="0"/>
        </a:xfrm>
      </p:grpSpPr>
      <p:sp>
        <p:nvSpPr>
          <p:cNvPr id="17" name="Bullet List">
            <a:extLst>
              <a:ext uri="{FF2B5EF4-FFF2-40B4-BE49-F238E27FC236}">
                <a16:creationId xmlns:a16="http://schemas.microsoft.com/office/drawing/2014/main" id="{A11288A4-E03F-485C-A0A3-2A6ACB6BFA6C}"/>
              </a:ext>
            </a:extLst>
          </p:cNvPr>
          <p:cNvSpPr>
            <a:spLocks noGrp="1"/>
          </p:cNvSpPr>
          <p:nvPr>
            <p:ph type="body" sz="quarter" idx="12"/>
          </p:nvPr>
        </p:nvSpPr>
        <p:spPr>
          <a:xfrm>
            <a:off x="349249" y="986145"/>
            <a:ext cx="5565168" cy="5506095"/>
          </a:xfrm>
          <a:prstGeom prst="rect">
            <a:avLst/>
          </a:prstGeom>
        </p:spPr>
        <p:txBody>
          <a:bodyPr lIns="548640" tIns="91440" rIns="457200" bIns="91440"/>
          <a:lstStyle>
            <a:lvl1pPr>
              <a:lnSpc>
                <a:spcPts val="2800"/>
              </a:lnSpc>
              <a:spcBef>
                <a:spcPts val="1200"/>
              </a:spcBef>
              <a:defRPr sz="2200">
                <a:solidFill>
                  <a:srgbClr val="333548"/>
                </a:solidFill>
              </a:defRPr>
            </a:lvl1pPr>
            <a:lvl2pPr marL="685800" indent="-228600">
              <a:lnSpc>
                <a:spcPts val="2600"/>
              </a:lnSpc>
              <a:spcBef>
                <a:spcPts val="600"/>
              </a:spcBef>
              <a:buFont typeface="Lato" panose="020F0502020204030203" pitchFamily="34" charset="0"/>
              <a:buChar char="–"/>
              <a:defRPr sz="2000">
                <a:solidFill>
                  <a:srgbClr val="333548"/>
                </a:solidFill>
              </a:defRPr>
            </a:lvl2pPr>
            <a:lvl3pPr marL="1143000" indent="-228600">
              <a:lnSpc>
                <a:spcPts val="2300"/>
              </a:lnSpc>
              <a:spcBef>
                <a:spcPts val="600"/>
              </a:spcBef>
              <a:buFont typeface="Wingdings" panose="05000000000000000000" pitchFamily="2" charset="2"/>
              <a:buChar char="ü"/>
              <a:defRPr sz="1800">
                <a:solidFill>
                  <a:srgbClr val="333548"/>
                </a:solidFill>
              </a:defRPr>
            </a:lvl3pPr>
          </a:lstStyle>
          <a:p>
            <a:pPr lvl="0"/>
            <a:r>
              <a:rPr lang="en-US"/>
              <a:t>Click to edit Master text styles</a:t>
            </a:r>
          </a:p>
          <a:p>
            <a:pPr lvl="1"/>
            <a:r>
              <a:rPr lang="en-US"/>
              <a:t>Second level</a:t>
            </a:r>
          </a:p>
          <a:p>
            <a:pPr lvl="2"/>
            <a:r>
              <a:rPr lang="en-US"/>
              <a:t>Third level</a:t>
            </a:r>
          </a:p>
        </p:txBody>
      </p:sp>
      <p:sp>
        <p:nvSpPr>
          <p:cNvPr id="10" name="Text Placeholder 5">
            <a:extLst>
              <a:ext uri="{FF2B5EF4-FFF2-40B4-BE49-F238E27FC236}">
                <a16:creationId xmlns:a16="http://schemas.microsoft.com/office/drawing/2014/main" id="{4D9D1F6C-965E-4A77-8AA2-AD24A532BE96}"/>
              </a:ext>
            </a:extLst>
          </p:cNvPr>
          <p:cNvSpPr>
            <a:spLocks noGrp="1"/>
          </p:cNvSpPr>
          <p:nvPr>
            <p:ph type="body" sz="quarter" idx="13" hasCustomPrompt="1"/>
          </p:nvPr>
        </p:nvSpPr>
        <p:spPr>
          <a:xfrm>
            <a:off x="349249" y="6515802"/>
            <a:ext cx="11493500" cy="342197"/>
          </a:xfrm>
          <a:prstGeom prst="rect">
            <a:avLst/>
          </a:prstGeom>
        </p:spPr>
        <p:txBody>
          <a:bodyPr anchor="t" anchorCtr="0"/>
          <a:lstStyle>
            <a:lvl1pPr marL="0" indent="0" algn="r">
              <a:buNone/>
              <a:defRPr sz="1000"/>
            </a:lvl1pPr>
            <a:lvl2pPr algn="r">
              <a:defRPr/>
            </a:lvl2pPr>
            <a:lvl3pPr algn="r">
              <a:defRPr/>
            </a:lvl3pPr>
            <a:lvl4pPr algn="r">
              <a:defRPr/>
            </a:lvl4pPr>
            <a:lvl5pPr algn="r">
              <a:defRPr/>
            </a:lvl5pPr>
          </a:lstStyle>
          <a:p>
            <a:pPr lvl="0"/>
            <a:r>
              <a:rPr lang="en-US"/>
              <a:t>Add citation here!</a:t>
            </a:r>
          </a:p>
        </p:txBody>
      </p:sp>
      <p:sp>
        <p:nvSpPr>
          <p:cNvPr id="4" name="H1 - title"/>
          <p:cNvSpPr>
            <a:spLocks noGrp="1"/>
          </p:cNvSpPr>
          <p:nvPr>
            <p:ph type="title" hasCustomPrompt="1"/>
          </p:nvPr>
        </p:nvSpPr>
        <p:spPr>
          <a:xfrm>
            <a:off x="339521" y="342196"/>
            <a:ext cx="11503228" cy="576072"/>
          </a:xfrm>
          <a:prstGeom prst="rect">
            <a:avLst/>
          </a:prstGeom>
          <a:solidFill>
            <a:srgbClr val="D0D3D4"/>
          </a:solidFill>
        </p:spPr>
        <p:txBody>
          <a:bodyPr wrap="square" lIns="548640" tIns="91440" rIns="457200" bIns="0" anchor="ctr" anchorCtr="0">
            <a:noAutofit/>
          </a:bodyPr>
          <a:lstStyle>
            <a:lvl1pPr>
              <a:defRPr lang="en-US" sz="3000" cap="none" baseline="0">
                <a:solidFill>
                  <a:srgbClr val="2C4563"/>
                </a:solidFill>
                <a:latin typeface="+mn-lt"/>
                <a:ea typeface="Lato" panose="020F0502020204030203" pitchFamily="34" charset="0"/>
                <a:cs typeface="Lato" panose="020F0502020204030203" pitchFamily="34" charset="0"/>
              </a:defRPr>
            </a:lvl1pPr>
          </a:lstStyle>
          <a:p>
            <a:pPr marL="0" lvl="0" indent="0">
              <a:lnSpc>
                <a:spcPts val="3000"/>
              </a:lnSpc>
              <a:spcBef>
                <a:spcPts val="0"/>
              </a:spcBef>
              <a:spcAft>
                <a:spcPts val="4000"/>
              </a:spcAft>
              <a:buFont typeface="Arial" panose="020B0604020202020204" pitchFamily="34" charset="0"/>
            </a:pPr>
            <a:r>
              <a:rPr lang="en-US"/>
              <a:t>Click to edit master title style</a:t>
            </a:r>
          </a:p>
        </p:txBody>
      </p:sp>
      <p:sp>
        <p:nvSpPr>
          <p:cNvPr id="5" name="Bullet List">
            <a:extLst>
              <a:ext uri="{FF2B5EF4-FFF2-40B4-BE49-F238E27FC236}">
                <a16:creationId xmlns:a16="http://schemas.microsoft.com/office/drawing/2014/main" id="{A11288A4-E03F-485C-A0A3-2A6ACB6BFA6C}"/>
              </a:ext>
            </a:extLst>
          </p:cNvPr>
          <p:cNvSpPr>
            <a:spLocks noGrp="1"/>
          </p:cNvSpPr>
          <p:nvPr>
            <p:ph type="body" sz="quarter" idx="14"/>
          </p:nvPr>
        </p:nvSpPr>
        <p:spPr>
          <a:xfrm>
            <a:off x="6277581" y="986145"/>
            <a:ext cx="5565168" cy="5506095"/>
          </a:xfrm>
          <a:prstGeom prst="rect">
            <a:avLst/>
          </a:prstGeom>
        </p:spPr>
        <p:txBody>
          <a:bodyPr lIns="548640" tIns="91440" rIns="457200" bIns="91440"/>
          <a:lstStyle>
            <a:lvl1pPr>
              <a:lnSpc>
                <a:spcPts val="2800"/>
              </a:lnSpc>
              <a:spcBef>
                <a:spcPts val="1200"/>
              </a:spcBef>
              <a:defRPr sz="2200">
                <a:solidFill>
                  <a:srgbClr val="333548"/>
                </a:solidFill>
              </a:defRPr>
            </a:lvl1pPr>
            <a:lvl2pPr marL="685800" indent="-228600">
              <a:lnSpc>
                <a:spcPts val="2600"/>
              </a:lnSpc>
              <a:spcBef>
                <a:spcPts val="600"/>
              </a:spcBef>
              <a:buFont typeface="Lato" panose="020F0502020204030203" pitchFamily="34" charset="0"/>
              <a:buChar char="–"/>
              <a:defRPr sz="2000">
                <a:solidFill>
                  <a:srgbClr val="333548"/>
                </a:solidFill>
              </a:defRPr>
            </a:lvl2pPr>
            <a:lvl3pPr marL="1143000" indent="-228600">
              <a:lnSpc>
                <a:spcPts val="2300"/>
              </a:lnSpc>
              <a:spcBef>
                <a:spcPts val="600"/>
              </a:spcBef>
              <a:buFont typeface="Wingdings" panose="05000000000000000000" pitchFamily="2" charset="2"/>
              <a:buChar char="ü"/>
              <a:defRPr sz="1800">
                <a:solidFill>
                  <a:srgbClr val="333548"/>
                </a:solidFill>
              </a:defRPr>
            </a:lvl3pPr>
          </a:lstStyle>
          <a:p>
            <a:pPr lvl="0"/>
            <a:r>
              <a:rPr lang="en-US"/>
              <a:t>Click to edit Master text styles</a:t>
            </a:r>
          </a:p>
          <a:p>
            <a:pPr lvl="1"/>
            <a:r>
              <a:rPr lang="en-US"/>
              <a:t>Second level</a:t>
            </a:r>
          </a:p>
          <a:p>
            <a:pPr lvl="2"/>
            <a:r>
              <a:rPr lang="en-US"/>
              <a:t>Third level</a:t>
            </a:r>
          </a:p>
        </p:txBody>
      </p:sp>
      <p:sp>
        <p:nvSpPr>
          <p:cNvPr id="6" name="Right Side Green Bar - image">
            <a:extLst>
              <a:ext uri="{FF2B5EF4-FFF2-40B4-BE49-F238E27FC236}">
                <a16:creationId xmlns:a16="http://schemas.microsoft.com/office/drawing/2014/main" id="{66C4DDFF-31CF-44CA-80D7-7C55DD378285}"/>
              </a:ext>
            </a:extLst>
          </p:cNvPr>
          <p:cNvSpPr/>
          <p:nvPr/>
        </p:nvSpPr>
        <p:spPr>
          <a:xfrm>
            <a:off x="8019177" y="-1"/>
            <a:ext cx="3823571"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7" name="Accent Bar - Green 05">
            <a:extLst>
              <a:ext uri="{FF2B5EF4-FFF2-40B4-BE49-F238E27FC236}">
                <a16:creationId xmlns:a16="http://schemas.microsoft.com/office/drawing/2014/main" id="{AB71C65F-864C-4AF5-920D-56B228D501AF}"/>
              </a:ext>
            </a:extLst>
          </p:cNvPr>
          <p:cNvSpPr/>
          <p:nvPr/>
        </p:nvSpPr>
        <p:spPr>
          <a:xfrm>
            <a:off x="0" y="5777929"/>
            <a:ext cx="173736" cy="731520"/>
          </a:xfrm>
          <a:prstGeom prst="rect">
            <a:avLst/>
          </a:prstGeom>
          <a:solidFill>
            <a:srgbClr val="BFD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782620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ctivity Slide">
    <p:spTree>
      <p:nvGrpSpPr>
        <p:cNvPr id="1" name=""/>
        <p:cNvGrpSpPr/>
        <p:nvPr/>
      </p:nvGrpSpPr>
      <p:grpSpPr>
        <a:xfrm>
          <a:off x="0" y="0"/>
          <a:ext cx="0" cy="0"/>
          <a:chOff x="0" y="0"/>
          <a:chExt cx="0" cy="0"/>
        </a:xfrm>
      </p:grpSpPr>
      <p:sp>
        <p:nvSpPr>
          <p:cNvPr id="13"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8" name="H1 - title"/>
          <p:cNvSpPr>
            <a:spLocks noGrp="1"/>
          </p:cNvSpPr>
          <p:nvPr>
            <p:ph type="title" hasCustomPrompt="1"/>
          </p:nvPr>
        </p:nvSpPr>
        <p:spPr>
          <a:xfrm>
            <a:off x="349248" y="342196"/>
            <a:ext cx="8070852" cy="576072"/>
          </a:xfrm>
          <a:prstGeom prst="rect">
            <a:avLst/>
          </a:prstGeom>
          <a:solidFill>
            <a:srgbClr val="D0D3D4"/>
          </a:solidFill>
        </p:spPr>
        <p:txBody>
          <a:bodyPr wrap="square" lIns="548640" tIns="91440" rIns="457200" bIns="0" anchor="ctr" anchorCtr="0">
            <a:noAutofit/>
          </a:bodyPr>
          <a:lstStyle>
            <a:lvl1pPr>
              <a:defRPr lang="en-US" sz="3000" cap="none" baseline="0">
                <a:solidFill>
                  <a:srgbClr val="2C4563"/>
                </a:solidFill>
                <a:latin typeface="+mn-lt"/>
                <a:ea typeface="Lato" panose="020F0502020204030203" pitchFamily="34" charset="0"/>
                <a:cs typeface="Lato" panose="020F0502020204030203" pitchFamily="34" charset="0"/>
              </a:defRPr>
            </a:lvl1pPr>
          </a:lstStyle>
          <a:p>
            <a:pPr marL="0" lvl="0" indent="0">
              <a:lnSpc>
                <a:spcPts val="3000"/>
              </a:lnSpc>
              <a:spcBef>
                <a:spcPts val="0"/>
              </a:spcBef>
              <a:spcAft>
                <a:spcPts val="4000"/>
              </a:spcAft>
              <a:buFont typeface="Arial" panose="020B0604020202020204" pitchFamily="34" charset="0"/>
            </a:pPr>
            <a:r>
              <a:rPr lang="en-US"/>
              <a:t>Click to edit master title style</a:t>
            </a:r>
          </a:p>
        </p:txBody>
      </p:sp>
      <p:sp>
        <p:nvSpPr>
          <p:cNvPr id="19" name="Bullet List">
            <a:extLst>
              <a:ext uri="{FF2B5EF4-FFF2-40B4-BE49-F238E27FC236}">
                <a16:creationId xmlns:a16="http://schemas.microsoft.com/office/drawing/2014/main" id="{A11288A4-E03F-485C-A0A3-2A6ACB6BFA6C}"/>
              </a:ext>
            </a:extLst>
          </p:cNvPr>
          <p:cNvSpPr>
            <a:spLocks noGrp="1"/>
          </p:cNvSpPr>
          <p:nvPr>
            <p:ph type="body" sz="quarter" idx="12"/>
          </p:nvPr>
        </p:nvSpPr>
        <p:spPr>
          <a:xfrm>
            <a:off x="349249" y="1001616"/>
            <a:ext cx="8070850" cy="5490624"/>
          </a:xfrm>
          <a:prstGeom prst="rect">
            <a:avLst/>
          </a:prstGeom>
        </p:spPr>
        <p:txBody>
          <a:bodyPr lIns="548640" tIns="91440" rIns="457200" bIns="91440"/>
          <a:lstStyle>
            <a:lvl1pPr>
              <a:lnSpc>
                <a:spcPct val="100000"/>
              </a:lnSpc>
              <a:spcBef>
                <a:spcPts val="1200"/>
              </a:spcBef>
              <a:defRPr sz="2200">
                <a:solidFill>
                  <a:srgbClr val="333548"/>
                </a:solidFill>
              </a:defRPr>
            </a:lvl1pPr>
            <a:lvl2pPr marL="685800" indent="-228600">
              <a:lnSpc>
                <a:spcPct val="100000"/>
              </a:lnSpc>
              <a:spcBef>
                <a:spcPts val="600"/>
              </a:spcBef>
              <a:buFont typeface="Lato" panose="020F0502020204030203" pitchFamily="34" charset="0"/>
              <a:buChar char="–"/>
              <a:defRPr sz="2000">
                <a:solidFill>
                  <a:srgbClr val="333548"/>
                </a:solidFill>
              </a:defRPr>
            </a:lvl2pPr>
            <a:lvl3pPr marL="1143000" indent="-228600">
              <a:lnSpc>
                <a:spcPct val="100000"/>
              </a:lnSpc>
              <a:spcBef>
                <a:spcPts val="600"/>
              </a:spcBef>
              <a:buFont typeface="Wingdings" panose="05000000000000000000" pitchFamily="2" charset="2"/>
              <a:buChar char="ü"/>
              <a:defRPr sz="1800">
                <a:solidFill>
                  <a:srgbClr val="333548"/>
                </a:solidFill>
              </a:defRPr>
            </a:lvl3pPr>
          </a:lstStyle>
          <a:p>
            <a:pPr lvl="0"/>
            <a:r>
              <a:rPr lang="en-US"/>
              <a:t>Click to edit Master text styles</a:t>
            </a:r>
          </a:p>
          <a:p>
            <a:pPr lvl="1"/>
            <a:r>
              <a:rPr lang="en-US"/>
              <a:t>Second level</a:t>
            </a:r>
          </a:p>
          <a:p>
            <a:pPr lvl="2"/>
            <a:r>
              <a:rPr lang="en-US"/>
              <a:t>Third level</a:t>
            </a:r>
          </a:p>
        </p:txBody>
      </p:sp>
      <p:sp>
        <p:nvSpPr>
          <p:cNvPr id="15" name="Sky Blue - Bottom Rectangle">
            <a:extLst>
              <a:ext uri="{FF2B5EF4-FFF2-40B4-BE49-F238E27FC236}">
                <a16:creationId xmlns:a16="http://schemas.microsoft.com/office/drawing/2014/main" id="{2DFF5D8D-056F-43AF-8945-9A6B94FAC7A3}"/>
              </a:ext>
            </a:extLst>
          </p:cNvPr>
          <p:cNvSpPr/>
          <p:nvPr/>
        </p:nvSpPr>
        <p:spPr>
          <a:xfrm>
            <a:off x="8534400" y="6508749"/>
            <a:ext cx="3657600" cy="349252"/>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Multiply - Middle Rectangle">
            <a:extLst>
              <a:ext uri="{FF2B5EF4-FFF2-40B4-BE49-F238E27FC236}">
                <a16:creationId xmlns:a16="http://schemas.microsoft.com/office/drawing/2014/main" id="{47BEDFFA-8EB3-407A-906D-7ED27ACD3A2E}"/>
              </a:ext>
            </a:extLst>
          </p:cNvPr>
          <p:cNvSpPr/>
          <p:nvPr/>
        </p:nvSpPr>
        <p:spPr>
          <a:xfrm>
            <a:off x="8534400" y="2708365"/>
            <a:ext cx="3657600" cy="3800383"/>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7" name="Sky Blue - Top Rectangle">
            <a:extLst>
              <a:ext uri="{FF2B5EF4-FFF2-40B4-BE49-F238E27FC236}">
                <a16:creationId xmlns:a16="http://schemas.microsoft.com/office/drawing/2014/main" id="{F367B8B1-2869-4A19-8262-FFF3E43640C1}"/>
              </a:ext>
            </a:extLst>
          </p:cNvPr>
          <p:cNvSpPr/>
          <p:nvPr/>
        </p:nvSpPr>
        <p:spPr>
          <a:xfrm>
            <a:off x="8534400" y="0"/>
            <a:ext cx="3657600" cy="274320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Graphic 2" descr="Laptop outline">
            <a:extLst>
              <a:ext uri="{FF2B5EF4-FFF2-40B4-BE49-F238E27FC236}">
                <a16:creationId xmlns:a16="http://schemas.microsoft.com/office/drawing/2014/main" id="{AFF4D3E8-F6C7-482C-B850-E35F32F298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8240" y="327891"/>
            <a:ext cx="673725" cy="673725"/>
          </a:xfrm>
          <a:prstGeom prst="rect">
            <a:avLst/>
          </a:prstGeom>
        </p:spPr>
      </p:pic>
      <p:sp>
        <p:nvSpPr>
          <p:cNvPr id="2" name="TextBox 1"/>
          <p:cNvSpPr txBox="1"/>
          <p:nvPr/>
        </p:nvSpPr>
        <p:spPr>
          <a:xfrm>
            <a:off x="8534398" y="0"/>
            <a:ext cx="3657601" cy="1504318"/>
          </a:xfrm>
          <a:prstGeom prst="rect">
            <a:avLst/>
          </a:prstGeom>
        </p:spPr>
        <p:txBody>
          <a:bodyPr lIns="365760" tIns="91440" rIns="182880" bIns="0" anchor="b" anchorCtr="0"/>
          <a:lstStyle>
            <a:lvl1pPr lvl="0" indent="0">
              <a:lnSpc>
                <a:spcPts val="3200"/>
              </a:lnSpc>
              <a:spcBef>
                <a:spcPts val="1000"/>
              </a:spcBef>
              <a:buFont typeface="Arial" panose="020B0604020202020204" pitchFamily="34" charset="0"/>
              <a:buNone/>
              <a:defRPr sz="2800" b="0" kern="0" cap="all" spc="200" baseline="0">
                <a:solidFill>
                  <a:srgbClr val="A2C156"/>
                </a:solidFill>
                <a:latin typeface="Lato Light" panose="020F0502020204030203" pitchFamily="34" charset="0"/>
                <a:ea typeface="Lato Light" panose="020F0502020204030203" pitchFamily="34" charset="0"/>
                <a:cs typeface="Lato Light" panose="020F0502020204030203" pitchFamily="34" charset="0"/>
              </a:defRPr>
            </a:lvl1pPr>
            <a:lvl2pPr indent="0">
              <a:lnSpc>
                <a:spcPct val="90000"/>
              </a:lnSpc>
              <a:spcBef>
                <a:spcPts val="500"/>
              </a:spcBef>
              <a:buFont typeface="Arial" panose="020B0604020202020204" pitchFamily="34" charset="0"/>
              <a:buNone/>
              <a:defRPr sz="2400"/>
            </a:lvl2pPr>
            <a:lvl3pPr indent="0">
              <a:lnSpc>
                <a:spcPct val="90000"/>
              </a:lnSpc>
              <a:spcBef>
                <a:spcPts val="500"/>
              </a:spcBef>
              <a:buFont typeface="Arial" panose="020B0604020202020204" pitchFamily="34" charset="0"/>
              <a:buNone/>
              <a:defRPr sz="2000"/>
            </a:lvl3pPr>
            <a:lvl4pPr indent="0">
              <a:lnSpc>
                <a:spcPct val="90000"/>
              </a:lnSpc>
              <a:spcBef>
                <a:spcPts val="500"/>
              </a:spcBef>
              <a:buFont typeface="Arial" panose="020B0604020202020204" pitchFamily="34" charset="0"/>
              <a:buNone/>
            </a:lvl4pPr>
            <a:lvl5pPr indent="0">
              <a:lnSpc>
                <a:spcPct val="90000"/>
              </a:lnSpc>
              <a:spcBef>
                <a:spcPts val="5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latin typeface="+mn-lt"/>
                <a:cs typeface="Lato Medium" panose="020F0602020204030203" pitchFamily="34" charset="0"/>
              </a:rPr>
              <a:t>ACTIVITY</a:t>
            </a:r>
          </a:p>
        </p:txBody>
      </p:sp>
    </p:spTree>
    <p:extLst>
      <p:ext uri="{BB962C8B-B14F-4D97-AF65-F5344CB8AC3E}">
        <p14:creationId xmlns:p14="http://schemas.microsoft.com/office/powerpoint/2010/main" val="3915634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sson Recap">
    <p:spTree>
      <p:nvGrpSpPr>
        <p:cNvPr id="1" name=""/>
        <p:cNvGrpSpPr/>
        <p:nvPr/>
      </p:nvGrpSpPr>
      <p:grpSpPr>
        <a:xfrm>
          <a:off x="0" y="0"/>
          <a:ext cx="0" cy="0"/>
          <a:chOff x="0" y="0"/>
          <a:chExt cx="0" cy="0"/>
        </a:xfrm>
      </p:grpSpPr>
      <p:sp>
        <p:nvSpPr>
          <p:cNvPr id="5" name="Lite Gray - Background">
            <a:extLst>
              <a:ext uri="{FF2B5EF4-FFF2-40B4-BE49-F238E27FC236}">
                <a16:creationId xmlns:a16="http://schemas.microsoft.com/office/drawing/2014/main" id="{4B332011-D2F8-4AE4-974E-0DE83CED41A4}"/>
              </a:ext>
            </a:extLst>
          </p:cNvPr>
          <p:cNvSpPr/>
          <p:nvPr/>
        </p:nvSpPr>
        <p:spPr>
          <a:xfrm>
            <a:off x="5669280" y="0"/>
            <a:ext cx="6522718" cy="6858000"/>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Dark Gray - left">
            <a:extLst>
              <a:ext uri="{FF2B5EF4-FFF2-40B4-BE49-F238E27FC236}">
                <a16:creationId xmlns:a16="http://schemas.microsoft.com/office/drawing/2014/main" id="{F367B8B1-2869-4A19-8262-FFF3E43640C1}"/>
              </a:ext>
            </a:extLst>
          </p:cNvPr>
          <p:cNvSpPr/>
          <p:nvPr/>
        </p:nvSpPr>
        <p:spPr>
          <a:xfrm>
            <a:off x="0" y="0"/>
            <a:ext cx="5669280" cy="68580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latin typeface="+mn-lt"/>
            </a:endParaRPr>
          </a:p>
        </p:txBody>
      </p:sp>
      <p:sp>
        <p:nvSpPr>
          <p:cNvPr id="9" name="Partial Green Bar - top">
            <a:extLst>
              <a:ext uri="{FF2B5EF4-FFF2-40B4-BE49-F238E27FC236}">
                <a16:creationId xmlns:a16="http://schemas.microsoft.com/office/drawing/2014/main" id="{A6C96822-3694-4803-814C-D70D37D082BF}"/>
              </a:ext>
            </a:extLst>
          </p:cNvPr>
          <p:cNvSpPr/>
          <p:nvPr/>
        </p:nvSpPr>
        <p:spPr>
          <a:xfrm>
            <a:off x="349248" y="0"/>
            <a:ext cx="11842750"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Rectangle  + image fill">
            <a:extLst>
              <a:ext uri="{FF2B5EF4-FFF2-40B4-BE49-F238E27FC236}">
                <a16:creationId xmlns:a16="http://schemas.microsoft.com/office/drawing/2014/main" id="{9BFBADEA-9965-41EE-AB8C-A780F7E4812B}"/>
              </a:ext>
            </a:extLst>
          </p:cNvPr>
          <p:cNvSpPr/>
          <p:nvPr/>
        </p:nvSpPr>
        <p:spPr>
          <a:xfrm>
            <a:off x="5669269" y="274320"/>
            <a:ext cx="6522728" cy="6583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H1 - Title"/>
          <p:cNvSpPr>
            <a:spLocks noGrp="1"/>
          </p:cNvSpPr>
          <p:nvPr>
            <p:ph type="title" hasCustomPrompt="1"/>
          </p:nvPr>
        </p:nvSpPr>
        <p:spPr>
          <a:xfrm>
            <a:off x="0" y="548641"/>
            <a:ext cx="5669280" cy="548640"/>
          </a:xfrm>
          <a:prstGeom prst="rect">
            <a:avLst/>
          </a:prstGeom>
          <a:noFill/>
        </p:spPr>
        <p:txBody>
          <a:bodyPr wrap="square" lIns="457200" rIns="274320" rtlCol="0">
            <a:noAutofit/>
          </a:bodyPr>
          <a:lstStyle>
            <a:lvl1pPr>
              <a:defRPr lang="en-US" sz="3000" kern="100" cap="none" spc="200" baseline="0">
                <a:solidFill>
                  <a:srgbClr val="A2C156"/>
                </a:solidFill>
                <a:latin typeface="Lato" panose="020F0502020204030203" pitchFamily="34" charset="0"/>
                <a:ea typeface="Lato" panose="020F0502020204030203" pitchFamily="34" charset="0"/>
                <a:cs typeface="Lato" panose="020F0502020204030203" pitchFamily="34" charset="0"/>
              </a:defRPr>
            </a:lvl1pPr>
          </a:lstStyle>
          <a:p>
            <a:pPr marL="0" lvl="0"/>
            <a:r>
              <a:rPr lang="en-US"/>
              <a:t>Click to edit master title style</a:t>
            </a:r>
          </a:p>
        </p:txBody>
      </p:sp>
      <p:sp>
        <p:nvSpPr>
          <p:cNvPr id="10" name="Bullet List">
            <a:extLst>
              <a:ext uri="{FF2B5EF4-FFF2-40B4-BE49-F238E27FC236}">
                <a16:creationId xmlns:a16="http://schemas.microsoft.com/office/drawing/2014/main" id="{8C1337C4-BD19-4DDE-95C3-CCC4C460E540}"/>
              </a:ext>
            </a:extLst>
          </p:cNvPr>
          <p:cNvSpPr>
            <a:spLocks noGrp="1"/>
          </p:cNvSpPr>
          <p:nvPr>
            <p:ph type="body" sz="quarter" idx="12"/>
          </p:nvPr>
        </p:nvSpPr>
        <p:spPr>
          <a:xfrm>
            <a:off x="0" y="1280160"/>
            <a:ext cx="5669280" cy="5570704"/>
          </a:xfrm>
          <a:prstGeom prst="rect">
            <a:avLst/>
          </a:prstGeom>
        </p:spPr>
        <p:txBody>
          <a:bodyPr lIns="457200" tIns="0" rIns="274320" bIns="0"/>
          <a:lstStyle>
            <a:lvl1pPr marL="365760" indent="-365760" algn="l">
              <a:lnSpc>
                <a:spcPts val="2600"/>
              </a:lnSpc>
              <a:spcBef>
                <a:spcPts val="1800"/>
              </a:spcBef>
              <a:buClr>
                <a:srgbClr val="86A33D"/>
              </a:buClr>
              <a:buSzPct val="100000"/>
              <a:buFontTx/>
              <a:buBlip>
                <a:blip r:embed="rId3"/>
              </a:buBlip>
              <a:defRPr sz="2000" baseline="0">
                <a:solidFill>
                  <a:srgbClr val="D0D3D4"/>
                </a:solidFill>
                <a:latin typeface="+mn-lt"/>
              </a:defRPr>
            </a:lvl1pPr>
            <a:lvl2pPr marL="800100" indent="-342900">
              <a:buClr>
                <a:schemeClr val="accent2">
                  <a:lumMod val="60000"/>
                  <a:lumOff val="40000"/>
                </a:schemeClr>
              </a:buClr>
              <a:buFont typeface="Arial" panose="020B0604020202020204" pitchFamily="34" charset="0"/>
              <a:buChar char="•"/>
              <a:defRPr sz="1600" baseline="0">
                <a:solidFill>
                  <a:srgbClr val="D0D3D4"/>
                </a:solidFill>
              </a:defRPr>
            </a:lvl2pPr>
            <a:lvl3pPr marL="914400" indent="0">
              <a:buNone/>
              <a:defRPr/>
            </a:lvl3pPr>
            <a:lvl4pPr marL="1371600" indent="0">
              <a:buNone/>
              <a:defRPr/>
            </a:lvl4pPr>
            <a:lvl5pPr marL="1828800" indent="0">
              <a:buNone/>
              <a:defRPr/>
            </a:lvl5p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417864997"/>
      </p:ext>
    </p:extLst>
  </p:cSld>
  <p:clrMapOvr>
    <a:masterClrMapping/>
  </p:clrMapOvr>
  <p:extLst>
    <p:ext uri="{DCECCB84-F9BA-43D5-87BE-67443E8EF086}">
      <p15:sldGuideLst xmlns:p15="http://schemas.microsoft.com/office/powerpoint/2012/main">
        <p15:guide id="1" orient="horz" pos="696">
          <p15:clr>
            <a:srgbClr val="FBAE40"/>
          </p15:clr>
        </p15:guide>
        <p15:guide id="2"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urse Info">
    <p:spTree>
      <p:nvGrpSpPr>
        <p:cNvPr id="1" name=""/>
        <p:cNvGrpSpPr/>
        <p:nvPr/>
      </p:nvGrpSpPr>
      <p:grpSpPr>
        <a:xfrm>
          <a:off x="0" y="0"/>
          <a:ext cx="0" cy="0"/>
          <a:chOff x="0" y="0"/>
          <a:chExt cx="0" cy="0"/>
        </a:xfrm>
      </p:grpSpPr>
      <p:sp>
        <p:nvSpPr>
          <p:cNvPr id="17" name="Bullet List">
            <a:extLst>
              <a:ext uri="{FF2B5EF4-FFF2-40B4-BE49-F238E27FC236}">
                <a16:creationId xmlns:a16="http://schemas.microsoft.com/office/drawing/2014/main" id="{A11288A4-E03F-485C-A0A3-2A6ACB6BFA6C}"/>
              </a:ext>
            </a:extLst>
          </p:cNvPr>
          <p:cNvSpPr>
            <a:spLocks noGrp="1"/>
          </p:cNvSpPr>
          <p:nvPr>
            <p:ph type="body" sz="quarter" idx="12"/>
          </p:nvPr>
        </p:nvSpPr>
        <p:spPr>
          <a:xfrm>
            <a:off x="349249" y="1554480"/>
            <a:ext cx="7320676" cy="4937760"/>
          </a:xfrm>
          <a:prstGeom prst="rect">
            <a:avLst/>
          </a:prstGeom>
          <a:solidFill>
            <a:srgbClr val="D0D3D4"/>
          </a:solidFill>
        </p:spPr>
        <p:txBody>
          <a:bodyPr lIns="548640" tIns="91440" rIns="457200" bIns="91440"/>
          <a:lstStyle>
            <a:lvl1pPr>
              <a:lnSpc>
                <a:spcPts val="2800"/>
              </a:lnSpc>
              <a:spcBef>
                <a:spcPts val="1200"/>
              </a:spcBef>
              <a:defRPr sz="2200">
                <a:solidFill>
                  <a:srgbClr val="333548"/>
                </a:solidFill>
              </a:defRPr>
            </a:lvl1pPr>
            <a:lvl2pPr marL="685800" indent="-228600">
              <a:lnSpc>
                <a:spcPts val="2600"/>
              </a:lnSpc>
              <a:spcBef>
                <a:spcPts val="600"/>
              </a:spcBef>
              <a:buFont typeface="Lato" panose="020F0502020204030203" pitchFamily="34" charset="0"/>
              <a:buChar char="–"/>
              <a:defRPr sz="2000">
                <a:solidFill>
                  <a:srgbClr val="333548"/>
                </a:solidFill>
              </a:defRPr>
            </a:lvl2pPr>
            <a:lvl3pPr marL="1143000" indent="-228600">
              <a:lnSpc>
                <a:spcPts val="2300"/>
              </a:lnSpc>
              <a:spcBef>
                <a:spcPts val="600"/>
              </a:spcBef>
              <a:buFont typeface="Wingdings" panose="05000000000000000000" pitchFamily="2" charset="2"/>
              <a:buChar char="ü"/>
              <a:defRPr sz="1800">
                <a:solidFill>
                  <a:srgbClr val="333548"/>
                </a:solidFill>
              </a:defRPr>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AE053FDF-4DA0-405D-A535-23D8B6CBD761}"/>
              </a:ext>
            </a:extLst>
          </p:cNvPr>
          <p:cNvSpPr/>
          <p:nvPr/>
        </p:nvSpPr>
        <p:spPr>
          <a:xfrm>
            <a:off x="8020557" y="342197"/>
            <a:ext cx="3822192" cy="6173604"/>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4" name="H1 - title"/>
          <p:cNvSpPr>
            <a:spLocks noGrp="1"/>
          </p:cNvSpPr>
          <p:nvPr>
            <p:ph type="title"/>
          </p:nvPr>
        </p:nvSpPr>
        <p:spPr>
          <a:xfrm>
            <a:off x="339521" y="342196"/>
            <a:ext cx="7330404" cy="1097281"/>
          </a:xfrm>
          <a:prstGeom prst="rect">
            <a:avLst/>
          </a:prstGeom>
          <a:solidFill>
            <a:srgbClr val="2C4563"/>
          </a:solidFill>
        </p:spPr>
        <p:txBody>
          <a:bodyPr wrap="square" lIns="548640" tIns="91440" rIns="457200" bIns="0" anchor="ctr" anchorCtr="0">
            <a:noAutofit/>
          </a:bodyPr>
          <a:lstStyle>
            <a:lvl1pPr>
              <a:defRPr lang="en-US" sz="3000" cap="none" baseline="0">
                <a:solidFill>
                  <a:srgbClr val="D0D3D4"/>
                </a:solidFill>
                <a:latin typeface="+mn-lt"/>
                <a:ea typeface="Lato" panose="020F0502020204030203" pitchFamily="34" charset="0"/>
                <a:cs typeface="Lato" panose="020F0502020204030203" pitchFamily="34" charset="0"/>
              </a:defRPr>
            </a:lvl1pPr>
          </a:lstStyle>
          <a:p>
            <a:pPr marL="0" lvl="0" indent="0">
              <a:lnSpc>
                <a:spcPts val="3000"/>
              </a:lnSpc>
              <a:spcBef>
                <a:spcPts val="0"/>
              </a:spcBef>
              <a:spcAft>
                <a:spcPts val="4000"/>
              </a:spcAft>
              <a:buFont typeface="Arial" panose="020B0604020202020204" pitchFamily="34" charset="0"/>
            </a:pPr>
            <a:r>
              <a:rPr lang="en-US"/>
              <a:t>Click to edit Master title style</a:t>
            </a:r>
          </a:p>
        </p:txBody>
      </p:sp>
      <p:sp>
        <p:nvSpPr>
          <p:cNvPr id="6" name="Right Side Green Bar - image">
            <a:extLst>
              <a:ext uri="{FF2B5EF4-FFF2-40B4-BE49-F238E27FC236}">
                <a16:creationId xmlns:a16="http://schemas.microsoft.com/office/drawing/2014/main" id="{66C4DDFF-31CF-44CA-80D7-7C55DD378285}"/>
              </a:ext>
            </a:extLst>
          </p:cNvPr>
          <p:cNvSpPr/>
          <p:nvPr/>
        </p:nvSpPr>
        <p:spPr>
          <a:xfrm>
            <a:off x="8019177" y="-1"/>
            <a:ext cx="3823571"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7" name="Accent Bar - Green 05">
            <a:extLst>
              <a:ext uri="{FF2B5EF4-FFF2-40B4-BE49-F238E27FC236}">
                <a16:creationId xmlns:a16="http://schemas.microsoft.com/office/drawing/2014/main" id="{AB71C65F-864C-4AF5-920D-56B228D501AF}"/>
              </a:ext>
            </a:extLst>
          </p:cNvPr>
          <p:cNvSpPr/>
          <p:nvPr/>
        </p:nvSpPr>
        <p:spPr>
          <a:xfrm>
            <a:off x="0" y="5777929"/>
            <a:ext cx="173736" cy="7315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427313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urse Recap">
    <p:spTree>
      <p:nvGrpSpPr>
        <p:cNvPr id="1" name=""/>
        <p:cNvGrpSpPr/>
        <p:nvPr/>
      </p:nvGrpSpPr>
      <p:grpSpPr>
        <a:xfrm>
          <a:off x="0" y="0"/>
          <a:ext cx="0" cy="0"/>
          <a:chOff x="0" y="0"/>
          <a:chExt cx="0" cy="0"/>
        </a:xfrm>
      </p:grpSpPr>
      <p:sp>
        <p:nvSpPr>
          <p:cNvPr id="5" name="Lite Gray - Background">
            <a:extLst>
              <a:ext uri="{FF2B5EF4-FFF2-40B4-BE49-F238E27FC236}">
                <a16:creationId xmlns:a16="http://schemas.microsoft.com/office/drawing/2014/main" id="{4B332011-D2F8-4AE4-974E-0DE83CED41A4}"/>
              </a:ext>
            </a:extLst>
          </p:cNvPr>
          <p:cNvSpPr/>
          <p:nvPr/>
        </p:nvSpPr>
        <p:spPr>
          <a:xfrm>
            <a:off x="5669280" y="0"/>
            <a:ext cx="6522718" cy="6858000"/>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Dark Gray - left">
            <a:extLst>
              <a:ext uri="{FF2B5EF4-FFF2-40B4-BE49-F238E27FC236}">
                <a16:creationId xmlns:a16="http://schemas.microsoft.com/office/drawing/2014/main" id="{F367B8B1-2869-4A19-8262-FFF3E43640C1}"/>
              </a:ext>
            </a:extLst>
          </p:cNvPr>
          <p:cNvSpPr/>
          <p:nvPr/>
        </p:nvSpPr>
        <p:spPr>
          <a:xfrm>
            <a:off x="0" y="0"/>
            <a:ext cx="5669280" cy="68580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latin typeface="+mn-lt"/>
            </a:endParaRPr>
          </a:p>
        </p:txBody>
      </p:sp>
      <p:sp>
        <p:nvSpPr>
          <p:cNvPr id="8" name="Partial Green Bar - top">
            <a:extLst>
              <a:ext uri="{FF2B5EF4-FFF2-40B4-BE49-F238E27FC236}">
                <a16:creationId xmlns:a16="http://schemas.microsoft.com/office/drawing/2014/main" id="{A6C96822-3694-4803-814C-D70D37D082BF}"/>
              </a:ext>
            </a:extLst>
          </p:cNvPr>
          <p:cNvSpPr/>
          <p:nvPr/>
        </p:nvSpPr>
        <p:spPr>
          <a:xfrm>
            <a:off x="349248" y="0"/>
            <a:ext cx="11842750"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Rectangle  + image fill">
            <a:extLst>
              <a:ext uri="{FF2B5EF4-FFF2-40B4-BE49-F238E27FC236}">
                <a16:creationId xmlns:a16="http://schemas.microsoft.com/office/drawing/2014/main" id="{7A166C86-62F0-4DE3-AA8A-97F8616EFAA4}"/>
              </a:ext>
            </a:extLst>
          </p:cNvPr>
          <p:cNvSpPr/>
          <p:nvPr/>
        </p:nvSpPr>
        <p:spPr>
          <a:xfrm>
            <a:off x="5669269" y="274320"/>
            <a:ext cx="6522728" cy="6583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 name="H1 - Title"/>
          <p:cNvSpPr>
            <a:spLocks noGrp="1"/>
          </p:cNvSpPr>
          <p:nvPr>
            <p:ph type="title" hasCustomPrompt="1"/>
          </p:nvPr>
        </p:nvSpPr>
        <p:spPr>
          <a:xfrm>
            <a:off x="0" y="548641"/>
            <a:ext cx="5669280" cy="548640"/>
          </a:xfrm>
          <a:prstGeom prst="rect">
            <a:avLst/>
          </a:prstGeom>
          <a:noFill/>
        </p:spPr>
        <p:txBody>
          <a:bodyPr wrap="square" lIns="457200" rIns="274320" rtlCol="0">
            <a:noAutofit/>
          </a:bodyPr>
          <a:lstStyle>
            <a:lvl1pPr>
              <a:defRPr lang="en-US" sz="3000" kern="100" cap="none" spc="200" baseline="0">
                <a:solidFill>
                  <a:srgbClr val="A2C156"/>
                </a:solidFill>
                <a:latin typeface="Lato" panose="020F0502020204030203" pitchFamily="34" charset="0"/>
                <a:ea typeface="Lato" panose="020F0502020204030203" pitchFamily="34" charset="0"/>
                <a:cs typeface="Lato" panose="020F0502020204030203" pitchFamily="34" charset="0"/>
              </a:defRPr>
            </a:lvl1pPr>
          </a:lstStyle>
          <a:p>
            <a:pPr marL="0" lvl="0"/>
            <a:r>
              <a:rPr lang="en-US"/>
              <a:t>Click to edit master title style</a:t>
            </a:r>
          </a:p>
        </p:txBody>
      </p:sp>
      <p:sp>
        <p:nvSpPr>
          <p:cNvPr id="9" name="Bullet List">
            <a:extLst>
              <a:ext uri="{FF2B5EF4-FFF2-40B4-BE49-F238E27FC236}">
                <a16:creationId xmlns:a16="http://schemas.microsoft.com/office/drawing/2014/main" id="{8C1337C4-BD19-4DDE-95C3-CCC4C460E540}"/>
              </a:ext>
            </a:extLst>
          </p:cNvPr>
          <p:cNvSpPr>
            <a:spLocks noGrp="1"/>
          </p:cNvSpPr>
          <p:nvPr>
            <p:ph type="body" sz="quarter" idx="12"/>
          </p:nvPr>
        </p:nvSpPr>
        <p:spPr>
          <a:xfrm>
            <a:off x="0" y="1280160"/>
            <a:ext cx="5669280" cy="5570704"/>
          </a:xfrm>
          <a:prstGeom prst="rect">
            <a:avLst/>
          </a:prstGeom>
        </p:spPr>
        <p:txBody>
          <a:bodyPr lIns="457200" tIns="0" rIns="274320" bIns="0"/>
          <a:lstStyle>
            <a:lvl1pPr marL="365760" indent="-365760" algn="l">
              <a:lnSpc>
                <a:spcPts val="2600"/>
              </a:lnSpc>
              <a:spcBef>
                <a:spcPts val="1800"/>
              </a:spcBef>
              <a:buClr>
                <a:srgbClr val="86A33D"/>
              </a:buClr>
              <a:buSzPct val="100000"/>
              <a:buFontTx/>
              <a:buBlip>
                <a:blip r:embed="rId3"/>
              </a:buBlip>
              <a:defRPr sz="2000" baseline="0">
                <a:solidFill>
                  <a:srgbClr val="D0D3D4"/>
                </a:solidFill>
                <a:latin typeface="+mn-lt"/>
              </a:defRPr>
            </a:lvl1pPr>
            <a:lvl2pPr marL="800100" indent="-342900">
              <a:buClr>
                <a:schemeClr val="accent2">
                  <a:lumMod val="60000"/>
                  <a:lumOff val="40000"/>
                </a:schemeClr>
              </a:buClr>
              <a:buFont typeface="Arial" panose="020B0604020202020204" pitchFamily="34" charset="0"/>
              <a:buChar char="•"/>
              <a:defRPr sz="1600" baseline="0">
                <a:solidFill>
                  <a:srgbClr val="D0D3D4"/>
                </a:solidFill>
              </a:defRPr>
            </a:lvl2pPr>
            <a:lvl3pPr marL="914400" indent="0">
              <a:buNone/>
              <a:defRPr/>
            </a:lvl3pPr>
            <a:lvl4pPr marL="1371600" indent="0">
              <a:buNone/>
              <a:defRPr/>
            </a:lvl4pPr>
            <a:lvl5pPr marL="1828800" indent="0">
              <a:buNone/>
              <a:defRPr/>
            </a:lvl5p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257173923"/>
      </p:ext>
    </p:extLst>
  </p:cSld>
  <p:clrMapOvr>
    <a:masterClrMapping/>
  </p:clrMapOvr>
  <p:extLst>
    <p:ext uri="{DCECCB84-F9BA-43D5-87BE-67443E8EF086}">
      <p15:sldGuideLst xmlns:p15="http://schemas.microsoft.com/office/powerpoint/2012/main">
        <p15:guide id="1" orient="horz" pos="696">
          <p15:clr>
            <a:srgbClr val="FBAE40"/>
          </p15:clr>
        </p15:guide>
        <p15:guide id="2" pos="2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6" name="Lite Blue Rectangle - bkg">
            <a:extLst>
              <a:ext uri="{FF2B5EF4-FFF2-40B4-BE49-F238E27FC236}">
                <a16:creationId xmlns:a16="http://schemas.microsoft.com/office/drawing/2014/main" id="{168B53DD-0EEC-473F-9789-F84E4C54859E}"/>
              </a:ext>
            </a:extLst>
          </p:cNvPr>
          <p:cNvSpPr/>
          <p:nvPr/>
        </p:nvSpPr>
        <p:spPr>
          <a:xfrm>
            <a:off x="347472" y="347472"/>
            <a:ext cx="11497057" cy="6163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late Blue - partial rectangle">
            <a:extLst>
              <a:ext uri="{FF2B5EF4-FFF2-40B4-BE49-F238E27FC236}">
                <a16:creationId xmlns:a16="http://schemas.microsoft.com/office/drawing/2014/main" id="{ADCB9452-D69F-45D6-899E-9E5995512570}"/>
              </a:ext>
            </a:extLst>
          </p:cNvPr>
          <p:cNvSpPr/>
          <p:nvPr/>
        </p:nvSpPr>
        <p:spPr>
          <a:xfrm>
            <a:off x="347471" y="3474719"/>
            <a:ext cx="10331713" cy="1737360"/>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4800" dirty="0">
                <a:ln>
                  <a:noFill/>
                </a:ln>
              </a:rPr>
              <a:t>Questions?</a:t>
            </a:r>
          </a:p>
        </p:txBody>
      </p:sp>
      <p:pic>
        <p:nvPicPr>
          <p:cNvPr id="7" name="Edwards Logo" descr="A picture containing text&#10;&#10;Description automatically generated">
            <a:extLst>
              <a:ext uri="{FF2B5EF4-FFF2-40B4-BE49-F238E27FC236}">
                <a16:creationId xmlns:a16="http://schemas.microsoft.com/office/drawing/2014/main" id="{B41F3462-E346-47FC-AA37-01D6C5224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090" y="5669280"/>
            <a:ext cx="2198418" cy="711593"/>
          </a:xfrm>
          <a:prstGeom prst="rect">
            <a:avLst/>
          </a:prstGeom>
        </p:spPr>
      </p:pic>
      <p:sp>
        <p:nvSpPr>
          <p:cNvPr id="8"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1326778953"/>
      </p:ext>
    </p:extLst>
  </p:cSld>
  <p:clrMapOvr>
    <a:masterClrMapping/>
  </p:clrMapOvr>
  <p:extLst>
    <p:ext uri="{DCECCB84-F9BA-43D5-87BE-67443E8EF086}">
      <p15:sldGuideLst xmlns:p15="http://schemas.microsoft.com/office/powerpoint/2012/main">
        <p15:guide id="1" orient="horz" pos="2688">
          <p15:clr>
            <a:srgbClr val="FBAE40"/>
          </p15:clr>
        </p15:guide>
        <p15:guide id="2" pos="2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valuation">
    <p:spTree>
      <p:nvGrpSpPr>
        <p:cNvPr id="1" name=""/>
        <p:cNvGrpSpPr/>
        <p:nvPr/>
      </p:nvGrpSpPr>
      <p:grpSpPr>
        <a:xfrm>
          <a:off x="0" y="0"/>
          <a:ext cx="0" cy="0"/>
          <a:chOff x="0" y="0"/>
          <a:chExt cx="0" cy="0"/>
        </a:xfrm>
      </p:grpSpPr>
      <p:sp>
        <p:nvSpPr>
          <p:cNvPr id="8"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n>
                <a:noFill/>
              </a:ln>
              <a:solidFill>
                <a:srgbClr val="FF0000"/>
              </a:solidFill>
            </a:endParaRPr>
          </a:p>
        </p:txBody>
      </p:sp>
      <p:sp>
        <p:nvSpPr>
          <p:cNvPr id="9"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Sky Blue - Bottom Rectangle">
            <a:extLst>
              <a:ext uri="{FF2B5EF4-FFF2-40B4-BE49-F238E27FC236}">
                <a16:creationId xmlns:a16="http://schemas.microsoft.com/office/drawing/2014/main" id="{2DFF5D8D-056F-43AF-8945-9A6B94FAC7A3}"/>
              </a:ext>
            </a:extLst>
          </p:cNvPr>
          <p:cNvSpPr/>
          <p:nvPr/>
        </p:nvSpPr>
        <p:spPr>
          <a:xfrm>
            <a:off x="7498080" y="6508749"/>
            <a:ext cx="3657600" cy="349252"/>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Multiply - Middle Rectangle">
            <a:extLst>
              <a:ext uri="{FF2B5EF4-FFF2-40B4-BE49-F238E27FC236}">
                <a16:creationId xmlns:a16="http://schemas.microsoft.com/office/drawing/2014/main" id="{47BEDFFA-8EB3-407A-906D-7ED27ACD3A2E}"/>
              </a:ext>
            </a:extLst>
          </p:cNvPr>
          <p:cNvSpPr/>
          <p:nvPr/>
        </p:nvSpPr>
        <p:spPr>
          <a:xfrm>
            <a:off x="7498080" y="2708365"/>
            <a:ext cx="3657600" cy="3800383"/>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Sky Blue - Top Rectangle">
            <a:extLst>
              <a:ext uri="{FF2B5EF4-FFF2-40B4-BE49-F238E27FC236}">
                <a16:creationId xmlns:a16="http://schemas.microsoft.com/office/drawing/2014/main" id="{F367B8B1-2869-4A19-8262-FFF3E43640C1}"/>
              </a:ext>
            </a:extLst>
          </p:cNvPr>
          <p:cNvSpPr/>
          <p:nvPr/>
        </p:nvSpPr>
        <p:spPr>
          <a:xfrm>
            <a:off x="7498080" y="0"/>
            <a:ext cx="3657600" cy="274320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TextBox 9">
            <a:extLst>
              <a:ext uri="{FF2B5EF4-FFF2-40B4-BE49-F238E27FC236}">
                <a16:creationId xmlns:a16="http://schemas.microsoft.com/office/drawing/2014/main" id="{05B12B0A-5AD4-4774-AE6B-499CB83D83A2}"/>
              </a:ext>
            </a:extLst>
          </p:cNvPr>
          <p:cNvSpPr txBox="1"/>
          <p:nvPr/>
        </p:nvSpPr>
        <p:spPr>
          <a:xfrm>
            <a:off x="7498078" y="-1"/>
            <a:ext cx="3931921" cy="2432807"/>
          </a:xfrm>
          <a:prstGeom prst="rect">
            <a:avLst/>
          </a:prstGeom>
          <a:noFill/>
        </p:spPr>
        <p:txBody>
          <a:bodyPr wrap="square" lIns="365760" tIns="91440" rIns="182880" bIns="0" rtlCol="0" anchor="b" anchorCtr="0">
            <a:noAutofit/>
          </a:bodyPr>
          <a:lstStyle/>
          <a:p>
            <a:pPr>
              <a:lnSpc>
                <a:spcPts val="3200"/>
              </a:lnSpc>
              <a:spcBef>
                <a:spcPts val="1000"/>
              </a:spcBef>
            </a:pPr>
            <a:r>
              <a:rPr lang="en-US" sz="3600" cap="all" spc="200" baseline="0" dirty="0">
                <a:solidFill>
                  <a:srgbClr val="A2C156"/>
                </a:solidFill>
                <a:latin typeface="+mn-lt"/>
                <a:ea typeface="Lato Light" panose="020F0502020204030203" pitchFamily="34" charset="0"/>
                <a:cs typeface="Lato Medium" panose="020F0602020204030203" pitchFamily="34" charset="0"/>
              </a:rPr>
              <a:t>Evaluation</a:t>
            </a:r>
          </a:p>
        </p:txBody>
      </p:sp>
      <p:pic>
        <p:nvPicPr>
          <p:cNvPr id="3" name="Graphic 2" descr="Clipboard Mixed outline">
            <a:extLst>
              <a:ext uri="{FF2B5EF4-FFF2-40B4-BE49-F238E27FC236}">
                <a16:creationId xmlns:a16="http://schemas.microsoft.com/office/drawing/2014/main" id="{DF4751EB-9AF3-4710-A7E6-5510FDAB3F6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1571" y="260985"/>
            <a:ext cx="1458758" cy="1458758"/>
          </a:xfrm>
          <a:prstGeom prst="rect">
            <a:avLst/>
          </a:prstGeom>
        </p:spPr>
      </p:pic>
      <p:sp>
        <p:nvSpPr>
          <p:cNvPr id="2" name="TextBox 1"/>
          <p:cNvSpPr txBox="1"/>
          <p:nvPr/>
        </p:nvSpPr>
        <p:spPr>
          <a:xfrm>
            <a:off x="562062" y="605060"/>
            <a:ext cx="5423194" cy="193899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Your feedback is valuable</a:t>
            </a:r>
          </a:p>
          <a:p>
            <a:pPr marL="0" marR="0" indent="0" algn="l" defTabSz="914400" rtl="0" eaLnBrk="1" fontAlgn="auto" latinLnBrk="0" hangingPunct="1">
              <a:lnSpc>
                <a:spcPct val="100000"/>
              </a:lnSpc>
              <a:spcBef>
                <a:spcPts val="0"/>
              </a:spcBef>
              <a:spcAft>
                <a:spcPts val="0"/>
              </a:spcAft>
              <a:buClrTx/>
              <a:buSzTx/>
              <a:buFontTx/>
              <a:buNone/>
              <a:tabLst/>
              <a:defRPr/>
            </a:pPr>
            <a:br>
              <a:rPr lang="en-US" sz="2400" b="1" dirty="0">
                <a:solidFill>
                  <a:schemeClr val="tx1"/>
                </a:solidFill>
              </a:rPr>
            </a:br>
            <a:r>
              <a:rPr lang="en-US" sz="2400" b="1" dirty="0">
                <a:solidFill>
                  <a:schemeClr val="tx1"/>
                </a:solidFill>
              </a:rPr>
              <a:t>Please take a moment to complete our training course evaluation!</a:t>
            </a:r>
          </a:p>
          <a:p>
            <a:endParaRPr lang="en-US" sz="2400" dirty="0"/>
          </a:p>
        </p:txBody>
      </p:sp>
      <p:sp>
        <p:nvSpPr>
          <p:cNvPr id="14" name="TextBox 13"/>
          <p:cNvSpPr txBox="1"/>
          <p:nvPr userDrawn="1"/>
        </p:nvSpPr>
        <p:spPr>
          <a:xfrm>
            <a:off x="562062" y="605060"/>
            <a:ext cx="5423194" cy="193899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Your feedback is valuable</a:t>
            </a:r>
          </a:p>
          <a:p>
            <a:pPr marL="0" marR="0" indent="0" algn="l" defTabSz="914400" rtl="0" eaLnBrk="1" fontAlgn="auto" latinLnBrk="0" hangingPunct="1">
              <a:lnSpc>
                <a:spcPct val="100000"/>
              </a:lnSpc>
              <a:spcBef>
                <a:spcPts val="0"/>
              </a:spcBef>
              <a:spcAft>
                <a:spcPts val="0"/>
              </a:spcAft>
              <a:buClrTx/>
              <a:buSzTx/>
              <a:buFontTx/>
              <a:buNone/>
              <a:tabLst/>
              <a:defRPr/>
            </a:pPr>
            <a:br>
              <a:rPr lang="en-US" sz="2400" b="1" dirty="0">
                <a:solidFill>
                  <a:schemeClr val="tx1"/>
                </a:solidFill>
              </a:rPr>
            </a:br>
            <a:r>
              <a:rPr lang="en-US" sz="2400" b="1" dirty="0">
                <a:solidFill>
                  <a:schemeClr val="tx1"/>
                </a:solidFill>
              </a:rPr>
              <a:t>Please take a moment to complete our training course evaluation!</a:t>
            </a:r>
          </a:p>
          <a:p>
            <a:endParaRPr lang="en-US" sz="2400" dirty="0"/>
          </a:p>
        </p:txBody>
      </p:sp>
    </p:spTree>
    <p:extLst>
      <p:ext uri="{BB962C8B-B14F-4D97-AF65-F5344CB8AC3E}">
        <p14:creationId xmlns:p14="http://schemas.microsoft.com/office/powerpoint/2010/main" val="905178352"/>
      </p:ext>
    </p:extLst>
  </p:cSld>
  <p:clrMapOvr>
    <a:masterClrMapping/>
  </p:clrMapOvr>
  <p:extLst>
    <p:ext uri="{DCECCB84-F9BA-43D5-87BE-67443E8EF086}">
      <p15:sldGuideLst xmlns:p15="http://schemas.microsoft.com/office/powerpoint/2012/main">
        <p15:guide id="1" orient="horz" pos="552">
          <p15:clr>
            <a:srgbClr val="FBAE40"/>
          </p15:clr>
        </p15:guide>
        <p15:guide id="2" pos="49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act Information">
    <p:spTree>
      <p:nvGrpSpPr>
        <p:cNvPr id="1" name=""/>
        <p:cNvGrpSpPr/>
        <p:nvPr/>
      </p:nvGrpSpPr>
      <p:grpSpPr>
        <a:xfrm>
          <a:off x="0" y="0"/>
          <a:ext cx="0" cy="0"/>
          <a:chOff x="0" y="0"/>
          <a:chExt cx="0" cy="0"/>
        </a:xfrm>
      </p:grpSpPr>
      <p:sp>
        <p:nvSpPr>
          <p:cNvPr id="21"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2"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Sky Blue - Bottom Rectangle">
            <a:extLst>
              <a:ext uri="{FF2B5EF4-FFF2-40B4-BE49-F238E27FC236}">
                <a16:creationId xmlns:a16="http://schemas.microsoft.com/office/drawing/2014/main" id="{2DFF5D8D-056F-43AF-8945-9A6B94FAC7A3}"/>
              </a:ext>
            </a:extLst>
          </p:cNvPr>
          <p:cNvSpPr/>
          <p:nvPr/>
        </p:nvSpPr>
        <p:spPr>
          <a:xfrm>
            <a:off x="7223760" y="6508748"/>
            <a:ext cx="4023360" cy="349252"/>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4" name="Multiply - Middle Rectangle">
            <a:extLst>
              <a:ext uri="{FF2B5EF4-FFF2-40B4-BE49-F238E27FC236}">
                <a16:creationId xmlns:a16="http://schemas.microsoft.com/office/drawing/2014/main" id="{47BEDFFA-8EB3-407A-906D-7ED27ACD3A2E}"/>
              </a:ext>
            </a:extLst>
          </p:cNvPr>
          <p:cNvSpPr/>
          <p:nvPr/>
        </p:nvSpPr>
        <p:spPr>
          <a:xfrm>
            <a:off x="7223760" y="2708365"/>
            <a:ext cx="4023360" cy="3800383"/>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Sky Blue - Top Rectangle">
            <a:extLst>
              <a:ext uri="{FF2B5EF4-FFF2-40B4-BE49-F238E27FC236}">
                <a16:creationId xmlns:a16="http://schemas.microsoft.com/office/drawing/2014/main" id="{F367B8B1-2869-4A19-8262-FFF3E43640C1}"/>
              </a:ext>
            </a:extLst>
          </p:cNvPr>
          <p:cNvSpPr/>
          <p:nvPr/>
        </p:nvSpPr>
        <p:spPr>
          <a:xfrm>
            <a:off x="7223760" y="0"/>
            <a:ext cx="4023360" cy="274320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extBox 7">
            <a:extLst>
              <a:ext uri="{FF2B5EF4-FFF2-40B4-BE49-F238E27FC236}">
                <a16:creationId xmlns:a16="http://schemas.microsoft.com/office/drawing/2014/main" id="{9BA0A23D-5C58-48EC-A140-0DA18E1203E8}"/>
              </a:ext>
            </a:extLst>
          </p:cNvPr>
          <p:cNvSpPr txBox="1"/>
          <p:nvPr/>
        </p:nvSpPr>
        <p:spPr>
          <a:xfrm>
            <a:off x="7223760" y="1609343"/>
            <a:ext cx="4023360" cy="1097280"/>
          </a:xfrm>
          <a:prstGeom prst="rect">
            <a:avLst/>
          </a:prstGeom>
          <a:noFill/>
        </p:spPr>
        <p:txBody>
          <a:bodyPr wrap="square" lIns="393192" tIns="0" rIns="182880" bIns="0" rtlCol="0">
            <a:noAutofit/>
          </a:bodyPr>
          <a:lstStyle/>
          <a:p>
            <a:pPr>
              <a:lnSpc>
                <a:spcPts val="2100"/>
              </a:lnSpc>
            </a:pPr>
            <a:r>
              <a:rPr lang="en-US" sz="1600" dirty="0">
                <a:solidFill>
                  <a:srgbClr val="C1C6C8"/>
                </a:solidFill>
              </a:rPr>
              <a:t>To learn about how we can help your organization, please contact us.</a:t>
            </a:r>
          </a:p>
        </p:txBody>
      </p:sp>
      <p:sp>
        <p:nvSpPr>
          <p:cNvPr id="15" name="TextBox 14">
            <a:extLst>
              <a:ext uri="{FF2B5EF4-FFF2-40B4-BE49-F238E27FC236}">
                <a16:creationId xmlns:a16="http://schemas.microsoft.com/office/drawing/2014/main" id="{0759123F-D6A0-41C5-8508-9769323AF0B3}"/>
              </a:ext>
            </a:extLst>
          </p:cNvPr>
          <p:cNvSpPr txBox="1"/>
          <p:nvPr/>
        </p:nvSpPr>
        <p:spPr>
          <a:xfrm>
            <a:off x="7223760" y="5029200"/>
            <a:ext cx="4023360" cy="880241"/>
          </a:xfrm>
          <a:prstGeom prst="rect">
            <a:avLst/>
          </a:prstGeom>
          <a:noFill/>
        </p:spPr>
        <p:txBody>
          <a:bodyPr wrap="square" lIns="182880" rIns="182880" rtlCol="0">
            <a:spAutoFit/>
          </a:bodyPr>
          <a:lstStyle/>
          <a:p>
            <a:pPr marL="0" marR="0" lvl="0" indent="0" algn="r" defTabSz="914377" rtl="0" eaLnBrk="1" fontAlgn="auto" latinLnBrk="0" hangingPunct="1">
              <a:lnSpc>
                <a:spcPct val="110000"/>
              </a:lnSpc>
              <a:spcBef>
                <a:spcPts val="1000"/>
              </a:spcBef>
              <a:spcAft>
                <a:spcPts val="0"/>
              </a:spcAft>
              <a:buClr>
                <a:srgbClr val="99B948"/>
              </a:buClr>
              <a:buSzPct val="120000"/>
              <a:buFont typeface="Arial" panose="020B0604020202020204" pitchFamily="34" charset="0"/>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10980 Grantchester Way, Suite 300</a:t>
            </a:r>
            <a:br>
              <a:rPr kumimoji="0" lang="en-US" sz="1400" b="0" i="0" u="none" strike="noStrike" kern="1200" cap="none" spc="0" normalizeH="0" baseline="0" noProof="0" dirty="0">
                <a:ln>
                  <a:noFill/>
                </a:ln>
                <a:solidFill>
                  <a:schemeClr val="bg1"/>
                </a:solidFill>
                <a:effectLst/>
                <a:uLnTx/>
                <a:uFillTx/>
                <a:latin typeface="+mn-lt"/>
                <a:ea typeface="+mn-ea"/>
                <a:cs typeface="+mn-cs"/>
              </a:rPr>
            </a:br>
            <a:r>
              <a:rPr kumimoji="0" lang="en-US" sz="1400" b="0" i="0" u="none" strike="noStrike" kern="1200" cap="none" spc="0" normalizeH="0" baseline="0" noProof="0" dirty="0">
                <a:ln>
                  <a:noFill/>
                </a:ln>
                <a:solidFill>
                  <a:schemeClr val="bg1"/>
                </a:solidFill>
                <a:effectLst/>
                <a:uLnTx/>
                <a:uFillTx/>
                <a:latin typeface="+mn-lt"/>
                <a:ea typeface="+mn-ea"/>
                <a:cs typeface="+mn-cs"/>
              </a:rPr>
              <a:t>Columbia, MD 21044</a:t>
            </a:r>
          </a:p>
          <a:p>
            <a:pPr marL="0" marR="0" lvl="0" indent="0" algn="r" defTabSz="914377" rtl="0" eaLnBrk="1" fontAlgn="auto" latinLnBrk="0" hangingPunct="1">
              <a:lnSpc>
                <a:spcPct val="110000"/>
              </a:lnSpc>
              <a:spcBef>
                <a:spcPts val="600"/>
              </a:spcBef>
              <a:spcAft>
                <a:spcPts val="0"/>
              </a:spcAft>
              <a:buClr>
                <a:srgbClr val="99B948"/>
              </a:buClr>
              <a:buSzPct val="120000"/>
              <a:buFont typeface="Arial" panose="020B0604020202020204" pitchFamily="34" charset="0"/>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800.556.2506 | </a:t>
            </a:r>
            <a:r>
              <a:rPr kumimoji="0" lang="en-US" sz="1400" b="1" i="0" u="none" strike="noStrike" kern="1200" cap="none" spc="0" normalizeH="0" baseline="0" noProof="0" dirty="0">
                <a:ln>
                  <a:noFill/>
                </a:ln>
                <a:solidFill>
                  <a:schemeClr val="bg1"/>
                </a:solidFill>
                <a:effectLst/>
                <a:uLnTx/>
                <a:uFillTx/>
                <a:latin typeface="+mn-lt"/>
                <a:ea typeface="+mn-ea"/>
                <a:cs typeface="+mn-cs"/>
              </a:rPr>
              <a:t>www.EdwPS.com</a:t>
            </a:r>
          </a:p>
        </p:txBody>
      </p:sp>
      <p:sp>
        <p:nvSpPr>
          <p:cNvPr id="16" name="TextBox 15">
            <a:extLst>
              <a:ext uri="{FF2B5EF4-FFF2-40B4-BE49-F238E27FC236}">
                <a16:creationId xmlns:a16="http://schemas.microsoft.com/office/drawing/2014/main" id="{C823B186-3588-47EE-B578-E487DF01EF07}"/>
              </a:ext>
            </a:extLst>
          </p:cNvPr>
          <p:cNvSpPr txBox="1"/>
          <p:nvPr/>
        </p:nvSpPr>
        <p:spPr>
          <a:xfrm>
            <a:off x="7223760" y="6126480"/>
            <a:ext cx="4023360" cy="400110"/>
          </a:xfrm>
          <a:prstGeom prst="rect">
            <a:avLst/>
          </a:prstGeom>
          <a:noFill/>
        </p:spPr>
        <p:txBody>
          <a:bodyPr wrap="square" lIns="182880" rIns="182880" rtlCol="0">
            <a:spAutoFit/>
          </a:bodyPr>
          <a:lstStyle/>
          <a:p>
            <a:pPr algn="r"/>
            <a:r>
              <a:rPr lang="en-US" sz="1000" i="1" dirty="0">
                <a:solidFill>
                  <a:schemeClr val="bg1"/>
                </a:solidFill>
                <a:latin typeface="+mn-lt"/>
              </a:rPr>
              <a:t>This presentation is proprietary</a:t>
            </a:r>
            <a:r>
              <a:rPr lang="en-US" sz="1000" i="1" baseline="0" dirty="0">
                <a:solidFill>
                  <a:schemeClr val="bg1"/>
                </a:solidFill>
                <a:latin typeface="+mn-lt"/>
              </a:rPr>
              <a:t> to Edwards Performance Solutions</a:t>
            </a:r>
            <a:endParaRPr lang="en-US" sz="1000" i="1" dirty="0">
              <a:solidFill>
                <a:schemeClr val="bg1"/>
              </a:solidFill>
              <a:latin typeface="+mn-lt"/>
            </a:endParaRPr>
          </a:p>
        </p:txBody>
      </p:sp>
      <p:sp>
        <p:nvSpPr>
          <p:cNvPr id="17" name="Bullet List">
            <a:extLst>
              <a:ext uri="{FF2B5EF4-FFF2-40B4-BE49-F238E27FC236}">
                <a16:creationId xmlns:a16="http://schemas.microsoft.com/office/drawing/2014/main" id="{57122759-5281-4C5A-ABBC-7A1B8869D3C5}"/>
              </a:ext>
            </a:extLst>
          </p:cNvPr>
          <p:cNvSpPr>
            <a:spLocks noGrp="1"/>
          </p:cNvSpPr>
          <p:nvPr>
            <p:ph type="body" sz="quarter" idx="12" hasCustomPrompt="1"/>
          </p:nvPr>
        </p:nvSpPr>
        <p:spPr>
          <a:xfrm>
            <a:off x="349250" y="998194"/>
            <a:ext cx="6858000" cy="640080"/>
          </a:xfrm>
          <a:prstGeom prst="rect">
            <a:avLst/>
          </a:prstGeom>
        </p:spPr>
        <p:txBody>
          <a:bodyPr lIns="548640" tIns="274320" rIns="457200" bIns="91440"/>
          <a:lstStyle>
            <a:lvl1pPr marL="0" indent="0">
              <a:lnSpc>
                <a:spcPts val="2800"/>
              </a:lnSpc>
              <a:spcBef>
                <a:spcPts val="1200"/>
              </a:spcBef>
              <a:buNone/>
              <a:defRPr sz="3000" cap="all" baseline="0">
                <a:solidFill>
                  <a:srgbClr val="333548"/>
                </a:solidFill>
                <a:latin typeface="+mj-lt"/>
              </a:defRPr>
            </a:lvl1pPr>
            <a:lvl2pPr marL="457200" indent="0">
              <a:lnSpc>
                <a:spcPts val="2600"/>
              </a:lnSpc>
              <a:spcBef>
                <a:spcPts val="600"/>
              </a:spcBef>
              <a:buFont typeface="Lato" panose="020F0502020204030203" pitchFamily="34" charset="0"/>
              <a:buNone/>
              <a:defRPr sz="2000">
                <a:solidFill>
                  <a:schemeClr val="accent3"/>
                </a:solidFill>
              </a:defRPr>
            </a:lvl2pPr>
            <a:lvl3pPr marL="914400" indent="0">
              <a:lnSpc>
                <a:spcPts val="2300"/>
              </a:lnSpc>
              <a:spcBef>
                <a:spcPts val="600"/>
              </a:spcBef>
              <a:buFont typeface="Wingdings" panose="05000000000000000000" pitchFamily="2" charset="2"/>
              <a:buNone/>
              <a:defRPr sz="1800">
                <a:solidFill>
                  <a:schemeClr val="accent3"/>
                </a:solidFill>
              </a:defRPr>
            </a:lvl3pPr>
          </a:lstStyle>
          <a:p>
            <a:pPr lvl="0"/>
            <a:r>
              <a:rPr lang="en-US"/>
              <a:t>Presenter Name</a:t>
            </a:r>
          </a:p>
        </p:txBody>
      </p:sp>
      <p:sp>
        <p:nvSpPr>
          <p:cNvPr id="18" name="TextBox 17">
            <a:extLst>
              <a:ext uri="{FF2B5EF4-FFF2-40B4-BE49-F238E27FC236}">
                <a16:creationId xmlns:a16="http://schemas.microsoft.com/office/drawing/2014/main" id="{AA2B5E2E-88BF-4ECE-857E-BD0527FC3B5F}"/>
              </a:ext>
            </a:extLst>
          </p:cNvPr>
          <p:cNvSpPr txBox="1"/>
          <p:nvPr/>
        </p:nvSpPr>
        <p:spPr>
          <a:xfrm>
            <a:off x="7223760" y="0"/>
            <a:ext cx="4023360" cy="1508760"/>
          </a:xfrm>
          <a:prstGeom prst="rect">
            <a:avLst/>
          </a:prstGeom>
          <a:noFill/>
        </p:spPr>
        <p:txBody>
          <a:bodyPr wrap="square" lIns="365760" tIns="91440" rIns="182880" bIns="0" rtlCol="0" anchor="b" anchorCtr="0">
            <a:noAutofit/>
          </a:bodyPr>
          <a:lstStyle/>
          <a:p>
            <a:pPr>
              <a:lnSpc>
                <a:spcPts val="3200"/>
              </a:lnSpc>
              <a:spcBef>
                <a:spcPts val="1000"/>
              </a:spcBef>
            </a:pPr>
            <a:r>
              <a:rPr lang="en-US" sz="2800" cap="all" spc="200" baseline="0" dirty="0">
                <a:solidFill>
                  <a:srgbClr val="A2C156"/>
                </a:solidFill>
                <a:latin typeface="+mn-lt"/>
                <a:ea typeface="Lato Light" panose="020F0502020204030203" pitchFamily="34" charset="0"/>
                <a:cs typeface="Lato Medium" panose="020F0602020204030203" pitchFamily="34" charset="0"/>
              </a:rPr>
              <a:t>Let’s Talk</a:t>
            </a:r>
          </a:p>
        </p:txBody>
      </p:sp>
      <p:pic>
        <p:nvPicPr>
          <p:cNvPr id="3" name="Graphic 2" descr="Speaker phone outline">
            <a:extLst>
              <a:ext uri="{FF2B5EF4-FFF2-40B4-BE49-F238E27FC236}">
                <a16:creationId xmlns:a16="http://schemas.microsoft.com/office/drawing/2014/main" id="{3455B2FB-C79B-468A-A97D-2525D283B2B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0859" y="345057"/>
            <a:ext cx="635479" cy="635479"/>
          </a:xfrm>
          <a:prstGeom prst="rect">
            <a:avLst/>
          </a:prstGeom>
        </p:spPr>
      </p:pic>
      <p:sp>
        <p:nvSpPr>
          <p:cNvPr id="14" name="Bullet List">
            <a:extLst>
              <a:ext uri="{FF2B5EF4-FFF2-40B4-BE49-F238E27FC236}">
                <a16:creationId xmlns:a16="http://schemas.microsoft.com/office/drawing/2014/main" id="{51C4B116-2433-4D05-ACE7-B1CCA6C82520}"/>
              </a:ext>
            </a:extLst>
          </p:cNvPr>
          <p:cNvSpPr>
            <a:spLocks noGrp="1"/>
          </p:cNvSpPr>
          <p:nvPr>
            <p:ph type="body" sz="quarter" idx="13" hasCustomPrompt="1"/>
          </p:nvPr>
        </p:nvSpPr>
        <p:spPr>
          <a:xfrm>
            <a:off x="349250" y="1658977"/>
            <a:ext cx="6858000" cy="365760"/>
          </a:xfrm>
          <a:prstGeom prst="rect">
            <a:avLst/>
          </a:prstGeom>
        </p:spPr>
        <p:txBody>
          <a:bodyPr lIns="548640" tIns="0" rIns="457200" bIns="91440"/>
          <a:lstStyle>
            <a:lvl1pPr marL="0" indent="0">
              <a:lnSpc>
                <a:spcPts val="2800"/>
              </a:lnSpc>
              <a:spcBef>
                <a:spcPts val="1200"/>
              </a:spcBef>
              <a:buNone/>
              <a:defRPr sz="1800">
                <a:solidFill>
                  <a:srgbClr val="333548"/>
                </a:solidFill>
              </a:defRPr>
            </a:lvl1pPr>
            <a:lvl2pPr marL="457200" indent="0">
              <a:lnSpc>
                <a:spcPts val="2600"/>
              </a:lnSpc>
              <a:spcBef>
                <a:spcPts val="600"/>
              </a:spcBef>
              <a:buFont typeface="Lato" panose="020F0502020204030203" pitchFamily="34" charset="0"/>
              <a:buNone/>
              <a:defRPr sz="2000">
                <a:solidFill>
                  <a:schemeClr val="accent3"/>
                </a:solidFill>
              </a:defRPr>
            </a:lvl2pPr>
            <a:lvl3pPr marL="914400" indent="0">
              <a:lnSpc>
                <a:spcPts val="2300"/>
              </a:lnSpc>
              <a:spcBef>
                <a:spcPts val="600"/>
              </a:spcBef>
              <a:buFont typeface="Wingdings" panose="05000000000000000000" pitchFamily="2" charset="2"/>
              <a:buNone/>
              <a:defRPr sz="1800">
                <a:solidFill>
                  <a:schemeClr val="accent3"/>
                </a:solidFill>
              </a:defRPr>
            </a:lvl3pPr>
          </a:lstStyle>
          <a:p>
            <a:pPr lvl="0"/>
            <a:r>
              <a:rPr lang="en-US"/>
              <a:t>Name@EdwPS.com</a:t>
            </a:r>
          </a:p>
        </p:txBody>
      </p:sp>
      <p:sp>
        <p:nvSpPr>
          <p:cNvPr id="19" name="Bullet List">
            <a:extLst>
              <a:ext uri="{FF2B5EF4-FFF2-40B4-BE49-F238E27FC236}">
                <a16:creationId xmlns:a16="http://schemas.microsoft.com/office/drawing/2014/main" id="{7BC4F211-C959-43E8-9864-63630A93116F}"/>
              </a:ext>
            </a:extLst>
          </p:cNvPr>
          <p:cNvSpPr>
            <a:spLocks noGrp="1"/>
          </p:cNvSpPr>
          <p:nvPr>
            <p:ph type="body" sz="quarter" idx="14" hasCustomPrompt="1"/>
          </p:nvPr>
        </p:nvSpPr>
        <p:spPr>
          <a:xfrm>
            <a:off x="349250" y="2024737"/>
            <a:ext cx="6858000" cy="365760"/>
          </a:xfrm>
          <a:prstGeom prst="rect">
            <a:avLst/>
          </a:prstGeom>
        </p:spPr>
        <p:txBody>
          <a:bodyPr lIns="548640" tIns="0" rIns="457200" bIns="91440"/>
          <a:lstStyle>
            <a:lvl1pPr marL="0" indent="0">
              <a:lnSpc>
                <a:spcPts val="2800"/>
              </a:lnSpc>
              <a:spcBef>
                <a:spcPts val="1200"/>
              </a:spcBef>
              <a:buNone/>
              <a:defRPr sz="1800">
                <a:solidFill>
                  <a:srgbClr val="333548"/>
                </a:solidFill>
              </a:defRPr>
            </a:lvl1pPr>
            <a:lvl2pPr marL="457200" indent="0">
              <a:lnSpc>
                <a:spcPts val="2600"/>
              </a:lnSpc>
              <a:spcBef>
                <a:spcPts val="600"/>
              </a:spcBef>
              <a:buFont typeface="Lato" panose="020F0502020204030203" pitchFamily="34" charset="0"/>
              <a:buNone/>
              <a:defRPr sz="2000">
                <a:solidFill>
                  <a:schemeClr val="accent3"/>
                </a:solidFill>
              </a:defRPr>
            </a:lvl2pPr>
            <a:lvl3pPr marL="914400" indent="0">
              <a:lnSpc>
                <a:spcPts val="2300"/>
              </a:lnSpc>
              <a:spcBef>
                <a:spcPts val="600"/>
              </a:spcBef>
              <a:buFont typeface="Wingdings" panose="05000000000000000000" pitchFamily="2" charset="2"/>
              <a:buNone/>
              <a:defRPr sz="1800">
                <a:solidFill>
                  <a:schemeClr val="accent3"/>
                </a:solidFill>
              </a:defRPr>
            </a:lvl3pPr>
          </a:lstStyle>
          <a:p>
            <a:pPr lvl="0"/>
            <a:r>
              <a:rPr lang="en-US"/>
              <a:t>443.561.XXXX</a:t>
            </a:r>
          </a:p>
        </p:txBody>
      </p:sp>
      <p:pic>
        <p:nvPicPr>
          <p:cNvPr id="20" name="Picture 19" descr="A picture containing text&#10;&#10;Description automatically generated">
            <a:extLst>
              <a:ext uri="{FF2B5EF4-FFF2-40B4-BE49-F238E27FC236}">
                <a16:creationId xmlns:a16="http://schemas.microsoft.com/office/drawing/2014/main" id="{84EF8C22-AF42-4C3F-8195-73CDC0AC3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57" y="5669280"/>
            <a:ext cx="2198418" cy="711593"/>
          </a:xfrm>
          <a:prstGeom prst="rect">
            <a:avLst/>
          </a:prstGeom>
        </p:spPr>
      </p:pic>
      <p:grpSp>
        <p:nvGrpSpPr>
          <p:cNvPr id="26" name="Group 25"/>
          <p:cNvGrpSpPr/>
          <p:nvPr/>
        </p:nvGrpSpPr>
        <p:grpSpPr>
          <a:xfrm>
            <a:off x="8612921" y="4555222"/>
            <a:ext cx="2472662" cy="401142"/>
            <a:chOff x="4747535" y="6257858"/>
            <a:chExt cx="1296375" cy="210312"/>
          </a:xfrm>
        </p:grpSpPr>
        <p:pic>
          <p:nvPicPr>
            <p:cNvPr id="27" name="Picture 26">
              <a:hlinkClick r:id="rId5"/>
              <a:extLst>
                <a:ext uri="{FF2B5EF4-FFF2-40B4-BE49-F238E27FC236}">
                  <a16:creationId xmlns:a16="http://schemas.microsoft.com/office/drawing/2014/main" id="{68818EF7-3BE0-4B6F-91B1-F07875B2906C}"/>
                </a:ext>
              </a:extLst>
            </p:cNvPr>
            <p:cNvPicPr>
              <a:picLocks/>
            </p:cNvPicPr>
            <p:nvPr/>
          </p:nvPicPr>
          <p:blipFill>
            <a:blip r:embed="rId6" cstate="hqprint">
              <a:extLst>
                <a:ext uri="{28A0092B-C50C-407E-A947-70E740481C1C}">
                  <a14:useLocalDpi xmlns:a14="http://schemas.microsoft.com/office/drawing/2010/main" val="0"/>
                </a:ext>
              </a:extLst>
            </a:blip>
            <a:stretch>
              <a:fillRect/>
            </a:stretch>
          </p:blipFill>
          <p:spPr>
            <a:xfrm>
              <a:off x="5290567" y="6257858"/>
              <a:ext cx="210312" cy="210312"/>
            </a:xfrm>
            <a:prstGeom prst="rect">
              <a:avLst/>
            </a:prstGeom>
          </p:spPr>
        </p:pic>
        <p:pic>
          <p:nvPicPr>
            <p:cNvPr id="28" name="Picture 27">
              <a:hlinkClick r:id="rId7"/>
              <a:extLst>
                <a:ext uri="{FF2B5EF4-FFF2-40B4-BE49-F238E27FC236}">
                  <a16:creationId xmlns:a16="http://schemas.microsoft.com/office/drawing/2014/main" id="{F4FAFFAA-B9C3-4CD2-8FFE-0240E66546E6}"/>
                </a:ext>
              </a:extLst>
            </p:cNvPr>
            <p:cNvPicPr>
              <a:picLocks/>
            </p:cNvPicPr>
            <p:nvPr/>
          </p:nvPicPr>
          <p:blipFill>
            <a:blip r:embed="rId8" cstate="hqprint">
              <a:extLst>
                <a:ext uri="{28A0092B-C50C-407E-A947-70E740481C1C}">
                  <a14:useLocalDpi xmlns:a14="http://schemas.microsoft.com/office/drawing/2010/main" val="0"/>
                </a:ext>
              </a:extLst>
            </a:blip>
            <a:stretch>
              <a:fillRect/>
            </a:stretch>
          </p:blipFill>
          <p:spPr>
            <a:xfrm>
              <a:off x="4747535" y="6259716"/>
              <a:ext cx="210312" cy="206596"/>
            </a:xfrm>
            <a:prstGeom prst="rect">
              <a:avLst/>
            </a:prstGeom>
          </p:spPr>
        </p:pic>
        <p:pic>
          <p:nvPicPr>
            <p:cNvPr id="29" name="Picture 28">
              <a:hlinkClick r:id="rId9"/>
              <a:extLst>
                <a:ext uri="{FF2B5EF4-FFF2-40B4-BE49-F238E27FC236}">
                  <a16:creationId xmlns:a16="http://schemas.microsoft.com/office/drawing/2014/main" id="{79D510E9-EC74-4BFB-841B-AA7AA67802BA}"/>
                </a:ext>
              </a:extLst>
            </p:cNvPr>
            <p:cNvPicPr>
              <a:picLocks/>
            </p:cNvPicPr>
            <p:nvPr/>
          </p:nvPicPr>
          <p:blipFill>
            <a:blip r:embed="rId10" cstate="hqprint">
              <a:extLst>
                <a:ext uri="{28A0092B-C50C-407E-A947-70E740481C1C}">
                  <a14:useLocalDpi xmlns:a14="http://schemas.microsoft.com/office/drawing/2010/main" val="0"/>
                </a:ext>
              </a:extLst>
            </a:blip>
            <a:stretch>
              <a:fillRect/>
            </a:stretch>
          </p:blipFill>
          <p:spPr>
            <a:xfrm>
              <a:off x="5562083" y="6257858"/>
              <a:ext cx="210312" cy="210312"/>
            </a:xfrm>
            <a:prstGeom prst="rect">
              <a:avLst/>
            </a:prstGeom>
          </p:spPr>
        </p:pic>
        <p:pic>
          <p:nvPicPr>
            <p:cNvPr id="30" name="Picture 29">
              <a:hlinkClick r:id="rId11"/>
              <a:extLst>
                <a:ext uri="{FF2B5EF4-FFF2-40B4-BE49-F238E27FC236}">
                  <a16:creationId xmlns:a16="http://schemas.microsoft.com/office/drawing/2014/main" id="{4C830480-3E08-4B20-8FA2-2594B35FCB65}"/>
                </a:ext>
              </a:extLst>
            </p:cNvPr>
            <p:cNvPicPr>
              <a:picLocks/>
            </p:cNvPicPr>
            <p:nvPr/>
          </p:nvPicPr>
          <p:blipFill>
            <a:blip r:embed="rId12" cstate="hqprint">
              <a:extLst>
                <a:ext uri="{28A0092B-C50C-407E-A947-70E740481C1C}">
                  <a14:useLocalDpi xmlns:a14="http://schemas.microsoft.com/office/drawing/2010/main" val="0"/>
                </a:ext>
              </a:extLst>
            </a:blip>
            <a:stretch>
              <a:fillRect/>
            </a:stretch>
          </p:blipFill>
          <p:spPr>
            <a:xfrm>
              <a:off x="5019051" y="6257858"/>
              <a:ext cx="210312" cy="210312"/>
            </a:xfrm>
            <a:prstGeom prst="rect">
              <a:avLst/>
            </a:prstGeom>
          </p:spPr>
        </p:pic>
        <p:pic>
          <p:nvPicPr>
            <p:cNvPr id="31" name="Picture 30"/>
            <p:cNvPicPr>
              <a:picLocks/>
            </p:cNvPicPr>
            <p:nvPr/>
          </p:nvPicPr>
          <p:blipFill>
            <a:blip r:embed="rId13" cstate="hqprint">
              <a:extLst>
                <a:ext uri="{28A0092B-C50C-407E-A947-70E740481C1C}">
                  <a14:useLocalDpi xmlns:a14="http://schemas.microsoft.com/office/drawing/2010/main" val="0"/>
                </a:ext>
              </a:extLst>
            </a:blip>
            <a:stretch>
              <a:fillRect/>
            </a:stretch>
          </p:blipFill>
          <p:spPr>
            <a:xfrm>
              <a:off x="5833598" y="6257858"/>
              <a:ext cx="210312" cy="210312"/>
            </a:xfrm>
            <a:prstGeom prst="rect">
              <a:avLst/>
            </a:prstGeom>
          </p:spPr>
        </p:pic>
      </p:grpSp>
      <p:grpSp>
        <p:nvGrpSpPr>
          <p:cNvPr id="32" name="Group 31"/>
          <p:cNvGrpSpPr/>
          <p:nvPr userDrawn="1"/>
        </p:nvGrpSpPr>
        <p:grpSpPr>
          <a:xfrm>
            <a:off x="8612921" y="4555222"/>
            <a:ext cx="2472662" cy="401142"/>
            <a:chOff x="4747535" y="6257858"/>
            <a:chExt cx="1296375" cy="210312"/>
          </a:xfrm>
        </p:grpSpPr>
        <p:pic>
          <p:nvPicPr>
            <p:cNvPr id="33" name="Picture 32">
              <a:hlinkClick r:id="rId5"/>
              <a:extLst>
                <a:ext uri="{FF2B5EF4-FFF2-40B4-BE49-F238E27FC236}">
                  <a16:creationId xmlns:a16="http://schemas.microsoft.com/office/drawing/2014/main" id="{68818EF7-3BE0-4B6F-91B1-F07875B2906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290567" y="6257858"/>
              <a:ext cx="210312" cy="210312"/>
            </a:xfrm>
            <a:prstGeom prst="rect">
              <a:avLst/>
            </a:prstGeom>
          </p:spPr>
        </p:pic>
        <p:pic>
          <p:nvPicPr>
            <p:cNvPr id="34" name="Picture 33">
              <a:hlinkClick r:id="rId7"/>
              <a:extLst>
                <a:ext uri="{FF2B5EF4-FFF2-40B4-BE49-F238E27FC236}">
                  <a16:creationId xmlns:a16="http://schemas.microsoft.com/office/drawing/2014/main" id="{F4FAFFAA-B9C3-4CD2-8FFE-0240E66546E6}"/>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47535" y="6259716"/>
              <a:ext cx="210312" cy="206596"/>
            </a:xfrm>
            <a:prstGeom prst="rect">
              <a:avLst/>
            </a:prstGeom>
          </p:spPr>
        </p:pic>
        <p:pic>
          <p:nvPicPr>
            <p:cNvPr id="35" name="Picture 34">
              <a:hlinkClick r:id="rId9"/>
              <a:extLst>
                <a:ext uri="{FF2B5EF4-FFF2-40B4-BE49-F238E27FC236}">
                  <a16:creationId xmlns:a16="http://schemas.microsoft.com/office/drawing/2014/main" id="{79D510E9-EC74-4BFB-841B-AA7AA67802BA}"/>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562083" y="6257858"/>
              <a:ext cx="210312" cy="210312"/>
            </a:xfrm>
            <a:prstGeom prst="rect">
              <a:avLst/>
            </a:prstGeom>
          </p:spPr>
        </p:pic>
        <p:pic>
          <p:nvPicPr>
            <p:cNvPr id="36" name="Picture 35">
              <a:hlinkClick r:id="rId11"/>
              <a:extLst>
                <a:ext uri="{FF2B5EF4-FFF2-40B4-BE49-F238E27FC236}">
                  <a16:creationId xmlns:a16="http://schemas.microsoft.com/office/drawing/2014/main" id="{4C830480-3E08-4B20-8FA2-2594B35FCB65}"/>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5019051" y="6257858"/>
              <a:ext cx="210312" cy="210312"/>
            </a:xfrm>
            <a:prstGeom prst="rect">
              <a:avLst/>
            </a:prstGeom>
          </p:spPr>
        </p:pic>
        <p:pic>
          <p:nvPicPr>
            <p:cNvPr id="37" name="Picture 36"/>
            <p:cNvPicPr>
              <a:picLocks/>
            </p:cNvPicPr>
            <p:nvPr userDrawn="1"/>
          </p:nvPicPr>
          <p:blipFill>
            <a:blip r:embed="rId13" cstate="print">
              <a:extLst>
                <a:ext uri="{28A0092B-C50C-407E-A947-70E740481C1C}">
                  <a14:useLocalDpi xmlns:a14="http://schemas.microsoft.com/office/drawing/2010/main" val="0"/>
                </a:ext>
              </a:extLst>
            </a:blip>
            <a:stretch>
              <a:fillRect/>
            </a:stretch>
          </p:blipFill>
          <p:spPr>
            <a:xfrm>
              <a:off x="5833598" y="6257858"/>
              <a:ext cx="210312" cy="210312"/>
            </a:xfrm>
            <a:prstGeom prst="rect">
              <a:avLst/>
            </a:prstGeom>
          </p:spPr>
        </p:pic>
      </p:grpSp>
    </p:spTree>
    <p:extLst>
      <p:ext uri="{BB962C8B-B14F-4D97-AF65-F5344CB8AC3E}">
        <p14:creationId xmlns:p14="http://schemas.microsoft.com/office/powerpoint/2010/main" val="3202362721"/>
      </p:ext>
    </p:extLst>
  </p:cSld>
  <p:clrMapOvr>
    <a:masterClrMapping/>
  </p:clrMapOvr>
  <p:extLst>
    <p:ext uri="{DCECCB84-F9BA-43D5-87BE-67443E8EF086}">
      <p15:sldGuideLst xmlns:p15="http://schemas.microsoft.com/office/powerpoint/2012/main">
        <p15:guide id="1" orient="horz" pos="744">
          <p15:clr>
            <a:srgbClr val="FBAE40"/>
          </p15:clr>
        </p15:guide>
        <p15:guide id="2" pos="5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649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11C4E2-565B-5B35-DA1D-AAA2D674C99A}"/>
              </a:ext>
            </a:extLst>
          </p:cNvPr>
          <p:cNvSpPr>
            <a:spLocks noGrp="1"/>
          </p:cNvSpPr>
          <p:nvPr>
            <p:ph type="sldNum" sz="quarter" idx="10"/>
          </p:nvPr>
        </p:nvSpPr>
        <p:spPr/>
        <p:txBody>
          <a:bodyPr/>
          <a:lstStyle/>
          <a:p>
            <a:fld id="{3A98EE3D-8CD1-4C3F-BD1C-C98C9596463C}" type="slidenum">
              <a:rPr lang="en-US" smtClean="0"/>
              <a:pPr/>
              <a:t>‹#›</a:t>
            </a:fld>
            <a:endParaRPr lang="en-US" dirty="0"/>
          </a:p>
        </p:txBody>
      </p:sp>
    </p:spTree>
    <p:custDataLst>
      <p:tags r:id="rId1"/>
    </p:custDataLst>
    <p:extLst>
      <p:ext uri="{BB962C8B-B14F-4D97-AF65-F5344CB8AC3E}">
        <p14:creationId xmlns:p14="http://schemas.microsoft.com/office/powerpoint/2010/main" val="3719754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0A55-8641-CD2A-4263-072759E5B99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A743349-D3BF-5454-3D55-A84D7B489952}"/>
              </a:ext>
            </a:extLst>
          </p:cNvPr>
          <p:cNvSpPr>
            <a:spLocks noGrp="1"/>
          </p:cNvSpPr>
          <p:nvPr>
            <p:ph type="sldNum" sz="quarter" idx="10"/>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63005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44501" y="0"/>
            <a:ext cx="11315700" cy="682624"/>
          </a:xfrm>
          <a:prstGeom prst="rect">
            <a:avLst/>
          </a:prstGeom>
        </p:spPr>
        <p:txBody>
          <a:bodyPr vert="horz" lIns="91440" tIns="45720" rIns="91440" bIns="45720" rtlCol="0" anchor="ctr">
            <a:normAutofit/>
          </a:bodyPr>
          <a:lstStyle>
            <a:lvl1pPr marL="0" indent="0">
              <a:defRPr/>
            </a:lvl1pPr>
          </a:lstStyle>
          <a:p>
            <a:r>
              <a:rPr lang="en-US"/>
              <a:t>Slide Title</a:t>
            </a:r>
          </a:p>
        </p:txBody>
      </p:sp>
      <p:sp>
        <p:nvSpPr>
          <p:cNvPr id="12" name="Text Placeholder 2"/>
          <p:cNvSpPr>
            <a:spLocks noGrp="1"/>
          </p:cNvSpPr>
          <p:nvPr>
            <p:ph idx="1" hasCustomPrompt="1"/>
          </p:nvPr>
        </p:nvSpPr>
        <p:spPr>
          <a:xfrm>
            <a:off x="444501" y="685800"/>
            <a:ext cx="11315700" cy="6172200"/>
          </a:xfrm>
          <a:prstGeom prst="rect">
            <a:avLst/>
          </a:prstGeom>
        </p:spPr>
        <p:txBody>
          <a:bodyPr vert="horz" lIns="91440" tIns="45720" rIns="91440" bIns="45720" rtlCol="0">
            <a:normAutofit/>
          </a:bodyPr>
          <a:lstStyle>
            <a:lvl1pPr marL="228600" indent="-228600">
              <a:lnSpc>
                <a:spcPct val="110000"/>
              </a:lnSpc>
              <a:buSzPct val="120000"/>
              <a:buFont typeface="Arial" panose="020B0604020202020204" pitchFamily="34" charset="0"/>
              <a:buChar char="•"/>
              <a:defRPr sz="2200" baseline="0"/>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First Level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953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ootnote Title and Conten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44501" y="0"/>
            <a:ext cx="11315700" cy="682624"/>
          </a:xfrm>
          <a:prstGeom prst="rect">
            <a:avLst/>
          </a:prstGeom>
        </p:spPr>
        <p:txBody>
          <a:bodyPr vert="horz" lIns="91440" tIns="45720" rIns="91440" bIns="45720" rtlCol="0" anchor="ctr">
            <a:normAutofit/>
          </a:bodyPr>
          <a:lstStyle>
            <a:lvl1pPr marL="0" indent="0">
              <a:defRPr/>
            </a:lvl1pPr>
          </a:lstStyle>
          <a:p>
            <a:r>
              <a:rPr lang="en-US"/>
              <a:t>Slide Title</a:t>
            </a:r>
          </a:p>
        </p:txBody>
      </p:sp>
      <p:sp>
        <p:nvSpPr>
          <p:cNvPr id="12" name="Text Placeholder 2"/>
          <p:cNvSpPr>
            <a:spLocks noGrp="1"/>
          </p:cNvSpPr>
          <p:nvPr>
            <p:ph idx="1" hasCustomPrompt="1"/>
          </p:nvPr>
        </p:nvSpPr>
        <p:spPr>
          <a:xfrm>
            <a:off x="444501" y="685800"/>
            <a:ext cx="11315700" cy="6172200"/>
          </a:xfrm>
          <a:prstGeom prst="rect">
            <a:avLst/>
          </a:prstGeom>
        </p:spPr>
        <p:txBody>
          <a:bodyPr vert="horz" lIns="91440" tIns="45720" rIns="91440" bIns="45720" rtlCol="0">
            <a:normAutofit/>
          </a:bodyPr>
          <a:lstStyle>
            <a:lvl1pPr marL="228600" indent="-228600">
              <a:lnSpc>
                <a:spcPct val="110000"/>
              </a:lnSpc>
              <a:buSzPct val="120000"/>
              <a:buFont typeface="Arial" panose="020B0604020202020204" pitchFamily="34" charset="0"/>
              <a:buChar char="•"/>
              <a:defRPr sz="2200" baseline="0"/>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First Level </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quarter" idx="10" hasCustomPrompt="1"/>
          </p:nvPr>
        </p:nvSpPr>
        <p:spPr>
          <a:xfrm>
            <a:off x="6293709" y="6548438"/>
            <a:ext cx="5822092" cy="247650"/>
          </a:xfrm>
        </p:spPr>
        <p:txBody>
          <a:bodyPr>
            <a:noAutofit/>
          </a:bodyPr>
          <a:lstStyle>
            <a:lvl1pPr marL="0" indent="0" algn="r">
              <a:buNone/>
              <a:defRPr sz="700"/>
            </a:lvl1pPr>
            <a:lvl2pPr marL="228600" indent="0" algn="l">
              <a:buNone/>
              <a:defRPr sz="700"/>
            </a:lvl2pPr>
            <a:lvl3pPr marL="514350" indent="0" algn="l">
              <a:buNone/>
              <a:defRPr sz="700"/>
            </a:lvl3pPr>
            <a:lvl4pPr marL="914400" indent="0" algn="l">
              <a:buNone/>
              <a:defRPr sz="700"/>
            </a:lvl4pPr>
            <a:lvl5pPr marL="1200150" indent="0" algn="l">
              <a:buNone/>
              <a:defRPr sz="700"/>
            </a:lvl5pPr>
          </a:lstStyle>
          <a:p>
            <a:pPr lvl="0"/>
            <a:r>
              <a:rPr lang="en-US"/>
              <a:t>Footnote</a:t>
            </a:r>
          </a:p>
        </p:txBody>
      </p:sp>
    </p:spTree>
    <p:extLst>
      <p:ext uri="{BB962C8B-B14F-4D97-AF65-F5344CB8AC3E}">
        <p14:creationId xmlns:p14="http://schemas.microsoft.com/office/powerpoint/2010/main" val="28505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urse Objectives">
    <p:spTree>
      <p:nvGrpSpPr>
        <p:cNvPr id="1" name=""/>
        <p:cNvGrpSpPr/>
        <p:nvPr/>
      </p:nvGrpSpPr>
      <p:grpSpPr>
        <a:xfrm>
          <a:off x="0" y="0"/>
          <a:ext cx="0" cy="0"/>
          <a:chOff x="0" y="0"/>
          <a:chExt cx="0" cy="0"/>
        </a:xfrm>
      </p:grpSpPr>
      <p:sp>
        <p:nvSpPr>
          <p:cNvPr id="5" name="Lite Gray - Background">
            <a:extLst>
              <a:ext uri="{FF2B5EF4-FFF2-40B4-BE49-F238E27FC236}">
                <a16:creationId xmlns:a16="http://schemas.microsoft.com/office/drawing/2014/main" id="{4B332011-D2F8-4AE4-974E-0DE83CED41A4}"/>
              </a:ext>
            </a:extLst>
          </p:cNvPr>
          <p:cNvSpPr/>
          <p:nvPr/>
        </p:nvSpPr>
        <p:spPr>
          <a:xfrm>
            <a:off x="5669280" y="0"/>
            <a:ext cx="6522718" cy="6858000"/>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Dark Gray - left">
            <a:extLst>
              <a:ext uri="{FF2B5EF4-FFF2-40B4-BE49-F238E27FC236}">
                <a16:creationId xmlns:a16="http://schemas.microsoft.com/office/drawing/2014/main" id="{F367B8B1-2869-4A19-8262-FFF3E43640C1}"/>
              </a:ext>
            </a:extLst>
          </p:cNvPr>
          <p:cNvSpPr/>
          <p:nvPr/>
        </p:nvSpPr>
        <p:spPr>
          <a:xfrm>
            <a:off x="0" y="0"/>
            <a:ext cx="5669280" cy="68580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Partial Green Bar - top">
            <a:extLst>
              <a:ext uri="{FF2B5EF4-FFF2-40B4-BE49-F238E27FC236}">
                <a16:creationId xmlns:a16="http://schemas.microsoft.com/office/drawing/2014/main" id="{A6C96822-3694-4803-814C-D70D37D082BF}"/>
              </a:ext>
            </a:extLst>
          </p:cNvPr>
          <p:cNvSpPr/>
          <p:nvPr/>
        </p:nvSpPr>
        <p:spPr>
          <a:xfrm>
            <a:off x="349248" y="0"/>
            <a:ext cx="11842750"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7" name="Bullet List">
            <a:extLst>
              <a:ext uri="{FF2B5EF4-FFF2-40B4-BE49-F238E27FC236}">
                <a16:creationId xmlns:a16="http://schemas.microsoft.com/office/drawing/2014/main" id="{8C1337C4-BD19-4DDE-95C3-CCC4C460E540}"/>
              </a:ext>
            </a:extLst>
          </p:cNvPr>
          <p:cNvSpPr>
            <a:spLocks noGrp="1"/>
          </p:cNvSpPr>
          <p:nvPr>
            <p:ph type="body" sz="quarter" idx="12"/>
          </p:nvPr>
        </p:nvSpPr>
        <p:spPr>
          <a:xfrm>
            <a:off x="0" y="1280160"/>
            <a:ext cx="5669280" cy="5570704"/>
          </a:xfrm>
          <a:prstGeom prst="rect">
            <a:avLst/>
          </a:prstGeom>
        </p:spPr>
        <p:txBody>
          <a:bodyPr lIns="457200" tIns="0" rIns="274320" bIns="0"/>
          <a:lstStyle>
            <a:lvl1pPr marL="365760" indent="-365760" algn="l">
              <a:lnSpc>
                <a:spcPts val="2600"/>
              </a:lnSpc>
              <a:spcBef>
                <a:spcPts val="1800"/>
              </a:spcBef>
              <a:buClr>
                <a:srgbClr val="86A33D"/>
              </a:buClr>
              <a:buSzPct val="100000"/>
              <a:buFontTx/>
              <a:buBlip>
                <a:blip r:embed="rId2"/>
              </a:buBlip>
              <a:defRPr sz="2000" baseline="0">
                <a:solidFill>
                  <a:srgbClr val="D0D3D4"/>
                </a:solidFill>
                <a:latin typeface="+mn-lt"/>
              </a:defRPr>
            </a:lvl1pPr>
            <a:lvl2pPr marL="800100" indent="-342900">
              <a:buClr>
                <a:schemeClr val="accent2">
                  <a:lumMod val="60000"/>
                  <a:lumOff val="40000"/>
                </a:schemeClr>
              </a:buClr>
              <a:buFont typeface="Arial" panose="020B0604020202020204" pitchFamily="34" charset="0"/>
              <a:buChar char="•"/>
              <a:defRPr sz="1600" baseline="0">
                <a:solidFill>
                  <a:srgbClr val="D0D3D4"/>
                </a:solidFill>
              </a:defRPr>
            </a:lvl2pPr>
            <a:lvl3pPr marL="914400" indent="0">
              <a:buNone/>
              <a:defRPr/>
            </a:lvl3pPr>
            <a:lvl4pPr marL="1371600" indent="0">
              <a:buNone/>
              <a:defRPr/>
            </a:lvl4pPr>
            <a:lvl5pPr marL="1828800" indent="0">
              <a:buNone/>
              <a:defRPr/>
            </a:lvl5pPr>
          </a:lstStyle>
          <a:p>
            <a:pPr lvl="0"/>
            <a:r>
              <a:rPr lang="en-US" altLang="en-US"/>
              <a:t>Click to edit Master text styles</a:t>
            </a:r>
          </a:p>
          <a:p>
            <a:pPr lvl="1"/>
            <a:r>
              <a:rPr lang="en-US" altLang="en-US"/>
              <a:t>Second level</a:t>
            </a:r>
          </a:p>
        </p:txBody>
      </p:sp>
      <p:sp>
        <p:nvSpPr>
          <p:cNvPr id="2" name="Rectangle  + image fill">
            <a:extLst>
              <a:ext uri="{FF2B5EF4-FFF2-40B4-BE49-F238E27FC236}">
                <a16:creationId xmlns:a16="http://schemas.microsoft.com/office/drawing/2014/main" id="{7A166C86-62F0-4DE3-AA8A-97F8616EFAA4}"/>
              </a:ext>
            </a:extLst>
          </p:cNvPr>
          <p:cNvSpPr/>
          <p:nvPr/>
        </p:nvSpPr>
        <p:spPr>
          <a:xfrm>
            <a:off x="5669269" y="274320"/>
            <a:ext cx="6522728" cy="6583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 name="H1 - Title"/>
          <p:cNvSpPr>
            <a:spLocks noGrp="1"/>
          </p:cNvSpPr>
          <p:nvPr>
            <p:ph type="title" hasCustomPrompt="1"/>
          </p:nvPr>
        </p:nvSpPr>
        <p:spPr>
          <a:xfrm>
            <a:off x="0" y="548641"/>
            <a:ext cx="5669280" cy="548640"/>
          </a:xfrm>
          <a:prstGeom prst="rect">
            <a:avLst/>
          </a:prstGeom>
          <a:noFill/>
        </p:spPr>
        <p:txBody>
          <a:bodyPr wrap="square" lIns="457200" rIns="274320" rtlCol="0">
            <a:noAutofit/>
          </a:bodyPr>
          <a:lstStyle>
            <a:lvl1pPr>
              <a:defRPr lang="en-US" sz="3000" kern="100" cap="none" spc="200" baseline="0">
                <a:solidFill>
                  <a:srgbClr val="A2C156"/>
                </a:solidFill>
                <a:latin typeface="+mn-lt"/>
                <a:ea typeface="Lato" panose="020F0502020204030203" pitchFamily="34" charset="0"/>
                <a:cs typeface="Lato" panose="020F0502020204030203" pitchFamily="34" charset="0"/>
              </a:defRPr>
            </a:lvl1pPr>
          </a:lstStyle>
          <a:p>
            <a:pPr marL="0" lvl="0"/>
            <a:r>
              <a:rPr lang="en-US"/>
              <a:t>Click to edit master title style</a:t>
            </a:r>
          </a:p>
        </p:txBody>
      </p:sp>
    </p:spTree>
    <p:extLst>
      <p:ext uri="{BB962C8B-B14F-4D97-AF65-F5344CB8AC3E}">
        <p14:creationId xmlns:p14="http://schemas.microsoft.com/office/powerpoint/2010/main" val="3133938956"/>
      </p:ext>
    </p:extLst>
  </p:cSld>
  <p:clrMapOvr>
    <a:masterClrMapping/>
  </p:clrMapOvr>
  <p:extLst>
    <p:ext uri="{DCECCB84-F9BA-43D5-87BE-67443E8EF086}">
      <p15:sldGuideLst xmlns:p15="http://schemas.microsoft.com/office/powerpoint/2012/main">
        <p15:guide id="1" orient="horz" pos="696">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sson Objectives">
    <p:spTree>
      <p:nvGrpSpPr>
        <p:cNvPr id="1" name=""/>
        <p:cNvGrpSpPr/>
        <p:nvPr/>
      </p:nvGrpSpPr>
      <p:grpSpPr>
        <a:xfrm>
          <a:off x="0" y="0"/>
          <a:ext cx="0" cy="0"/>
          <a:chOff x="0" y="0"/>
          <a:chExt cx="0" cy="0"/>
        </a:xfrm>
      </p:grpSpPr>
      <p:sp>
        <p:nvSpPr>
          <p:cNvPr id="5" name="Lite Gray - Background">
            <a:extLst>
              <a:ext uri="{FF2B5EF4-FFF2-40B4-BE49-F238E27FC236}">
                <a16:creationId xmlns:a16="http://schemas.microsoft.com/office/drawing/2014/main" id="{4B332011-D2F8-4AE4-974E-0DE83CED41A4}"/>
              </a:ext>
            </a:extLst>
          </p:cNvPr>
          <p:cNvSpPr/>
          <p:nvPr/>
        </p:nvSpPr>
        <p:spPr>
          <a:xfrm>
            <a:off x="5669280" y="0"/>
            <a:ext cx="6522718" cy="6858000"/>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Dark Gray - left">
            <a:extLst>
              <a:ext uri="{FF2B5EF4-FFF2-40B4-BE49-F238E27FC236}">
                <a16:creationId xmlns:a16="http://schemas.microsoft.com/office/drawing/2014/main" id="{F367B8B1-2869-4A19-8262-FFF3E43640C1}"/>
              </a:ext>
            </a:extLst>
          </p:cNvPr>
          <p:cNvSpPr/>
          <p:nvPr/>
        </p:nvSpPr>
        <p:spPr>
          <a:xfrm>
            <a:off x="0" y="0"/>
            <a:ext cx="5669280" cy="68580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9" name="Partial Green Bar - top">
            <a:extLst>
              <a:ext uri="{FF2B5EF4-FFF2-40B4-BE49-F238E27FC236}">
                <a16:creationId xmlns:a16="http://schemas.microsoft.com/office/drawing/2014/main" id="{A6C96822-3694-4803-814C-D70D37D082BF}"/>
              </a:ext>
            </a:extLst>
          </p:cNvPr>
          <p:cNvSpPr/>
          <p:nvPr/>
        </p:nvSpPr>
        <p:spPr>
          <a:xfrm>
            <a:off x="349248" y="0"/>
            <a:ext cx="11842750"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Rectangle  + image fill">
            <a:extLst>
              <a:ext uri="{FF2B5EF4-FFF2-40B4-BE49-F238E27FC236}">
                <a16:creationId xmlns:a16="http://schemas.microsoft.com/office/drawing/2014/main" id="{7774C18C-EC86-4001-B9E9-DB3EF664AD9A}"/>
              </a:ext>
            </a:extLst>
          </p:cNvPr>
          <p:cNvSpPr/>
          <p:nvPr/>
        </p:nvSpPr>
        <p:spPr>
          <a:xfrm>
            <a:off x="5669269" y="274320"/>
            <a:ext cx="6522728" cy="6583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H1 - Title"/>
          <p:cNvSpPr>
            <a:spLocks noGrp="1"/>
          </p:cNvSpPr>
          <p:nvPr>
            <p:ph type="title" hasCustomPrompt="1"/>
          </p:nvPr>
        </p:nvSpPr>
        <p:spPr>
          <a:xfrm>
            <a:off x="0" y="548641"/>
            <a:ext cx="5669280" cy="548640"/>
          </a:xfrm>
          <a:prstGeom prst="rect">
            <a:avLst/>
          </a:prstGeom>
          <a:noFill/>
        </p:spPr>
        <p:txBody>
          <a:bodyPr wrap="square" lIns="457200" rIns="274320" rtlCol="0">
            <a:noAutofit/>
          </a:bodyPr>
          <a:lstStyle>
            <a:lvl1pPr>
              <a:defRPr lang="en-US" sz="3000" kern="100" cap="none" spc="200" baseline="0">
                <a:solidFill>
                  <a:srgbClr val="A2C156"/>
                </a:solidFill>
                <a:latin typeface="+mn-lt"/>
                <a:ea typeface="Lato" panose="020F0502020204030203" pitchFamily="34" charset="0"/>
                <a:cs typeface="Lato" panose="020F0502020204030203" pitchFamily="34" charset="0"/>
              </a:defRPr>
            </a:lvl1pPr>
          </a:lstStyle>
          <a:p>
            <a:pPr marL="0" lvl="0"/>
            <a:r>
              <a:rPr lang="en-US"/>
              <a:t>Click to edit master title style</a:t>
            </a:r>
          </a:p>
        </p:txBody>
      </p:sp>
      <p:sp>
        <p:nvSpPr>
          <p:cNvPr id="11" name="Bullet List">
            <a:extLst>
              <a:ext uri="{FF2B5EF4-FFF2-40B4-BE49-F238E27FC236}">
                <a16:creationId xmlns:a16="http://schemas.microsoft.com/office/drawing/2014/main" id="{8C1337C4-BD19-4DDE-95C3-CCC4C460E540}"/>
              </a:ext>
            </a:extLst>
          </p:cNvPr>
          <p:cNvSpPr>
            <a:spLocks noGrp="1"/>
          </p:cNvSpPr>
          <p:nvPr>
            <p:ph type="body" sz="quarter" idx="12"/>
          </p:nvPr>
        </p:nvSpPr>
        <p:spPr>
          <a:xfrm>
            <a:off x="0" y="1280160"/>
            <a:ext cx="5669280" cy="5570704"/>
          </a:xfrm>
          <a:prstGeom prst="rect">
            <a:avLst/>
          </a:prstGeom>
        </p:spPr>
        <p:txBody>
          <a:bodyPr lIns="457200" tIns="0" rIns="274320" bIns="0"/>
          <a:lstStyle>
            <a:lvl1pPr marL="365760" indent="-365760" algn="l">
              <a:lnSpc>
                <a:spcPts val="2600"/>
              </a:lnSpc>
              <a:spcBef>
                <a:spcPts val="1800"/>
              </a:spcBef>
              <a:buClr>
                <a:srgbClr val="86A33D"/>
              </a:buClr>
              <a:buSzPct val="100000"/>
              <a:buFontTx/>
              <a:buBlip>
                <a:blip r:embed="rId3"/>
              </a:buBlip>
              <a:defRPr sz="2000" baseline="0">
                <a:solidFill>
                  <a:srgbClr val="D0D3D4"/>
                </a:solidFill>
                <a:latin typeface="+mn-lt"/>
              </a:defRPr>
            </a:lvl1pPr>
            <a:lvl2pPr marL="800100" indent="-342900">
              <a:buClr>
                <a:schemeClr val="accent2">
                  <a:lumMod val="60000"/>
                  <a:lumOff val="40000"/>
                </a:schemeClr>
              </a:buClr>
              <a:buFont typeface="Arial" panose="020B0604020202020204" pitchFamily="34" charset="0"/>
              <a:buChar char="•"/>
              <a:defRPr sz="1600" baseline="0">
                <a:solidFill>
                  <a:srgbClr val="D0D3D4"/>
                </a:solidFill>
              </a:defRPr>
            </a:lvl2pPr>
            <a:lvl3pPr marL="914400" indent="0">
              <a:buNone/>
              <a:defRPr/>
            </a:lvl3pPr>
            <a:lvl4pPr marL="1371600" indent="0">
              <a:buNone/>
              <a:defRPr/>
            </a:lvl4pPr>
            <a:lvl5pPr marL="1828800" indent="0">
              <a:buNone/>
              <a:defRPr/>
            </a:lvl5p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1197276398"/>
      </p:ext>
    </p:extLst>
  </p:cSld>
  <p:clrMapOvr>
    <a:masterClrMapping/>
  </p:clrMapOvr>
  <p:extLst>
    <p:ext uri="{DCECCB84-F9BA-43D5-87BE-67443E8EF086}">
      <p15:sldGuideLst xmlns:p15="http://schemas.microsoft.com/office/powerpoint/2012/main">
        <p15:guide id="1" orient="horz" pos="696">
          <p15:clr>
            <a:srgbClr val="FBAE40"/>
          </p15:clr>
        </p15:guide>
        <p15:guide id="2" pos="2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Title - Section 01">
    <p:spTree>
      <p:nvGrpSpPr>
        <p:cNvPr id="1" name=""/>
        <p:cNvGrpSpPr/>
        <p:nvPr/>
      </p:nvGrpSpPr>
      <p:grpSpPr>
        <a:xfrm>
          <a:off x="0" y="0"/>
          <a:ext cx="0" cy="0"/>
          <a:chOff x="0" y="0"/>
          <a:chExt cx="0" cy="0"/>
        </a:xfrm>
      </p:grpSpPr>
      <p:sp>
        <p:nvSpPr>
          <p:cNvPr id="11"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Lite Blue Rectangle - bkg">
            <a:extLst>
              <a:ext uri="{FF2B5EF4-FFF2-40B4-BE49-F238E27FC236}">
                <a16:creationId xmlns:a16="http://schemas.microsoft.com/office/drawing/2014/main" id="{168B53DD-0EEC-473F-9789-F84E4C54859E}"/>
              </a:ext>
            </a:extLst>
          </p:cNvPr>
          <p:cNvSpPr/>
          <p:nvPr/>
        </p:nvSpPr>
        <p:spPr>
          <a:xfrm>
            <a:off x="347472" y="347472"/>
            <a:ext cx="11497057" cy="6163056"/>
          </a:xfrm>
          <a:prstGeom prst="rect">
            <a:avLst/>
          </a:prstGeom>
          <a:solidFill>
            <a:srgbClr val="EA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itleBgImg">
            <a:extLst>
              <a:ext uri="{FF2B5EF4-FFF2-40B4-BE49-F238E27FC236}">
                <a16:creationId xmlns:a16="http://schemas.microsoft.com/office/drawing/2014/main" id="{E9C822B8-802A-4800-914C-9F2ADC064061}"/>
              </a:ext>
            </a:extLst>
          </p:cNvPr>
          <p:cNvSpPr/>
          <p:nvPr/>
        </p:nvSpPr>
        <p:spPr>
          <a:xfrm>
            <a:off x="347472" y="347472"/>
            <a:ext cx="11497057" cy="616305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late Blue - partial rectangle">
            <a:extLst>
              <a:ext uri="{FF2B5EF4-FFF2-40B4-BE49-F238E27FC236}">
                <a16:creationId xmlns:a16="http://schemas.microsoft.com/office/drawing/2014/main" id="{ADCB9452-D69F-45D6-899E-9E5995512570}"/>
              </a:ext>
            </a:extLst>
          </p:cNvPr>
          <p:cNvSpPr/>
          <p:nvPr/>
        </p:nvSpPr>
        <p:spPr>
          <a:xfrm>
            <a:off x="347472" y="3474719"/>
            <a:ext cx="6583678" cy="1737360"/>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5"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 name="H1 - Lesson Title"/>
          <p:cNvSpPr>
            <a:spLocks noGrp="1"/>
          </p:cNvSpPr>
          <p:nvPr>
            <p:ph type="title"/>
          </p:nvPr>
        </p:nvSpPr>
        <p:spPr>
          <a:xfrm>
            <a:off x="347470" y="3565321"/>
            <a:ext cx="6583680" cy="1568741"/>
          </a:xfrm>
          <a:prstGeom prst="rect">
            <a:avLst/>
          </a:prstGeom>
        </p:spPr>
        <p:txBody>
          <a:bodyPr lIns="457200" tIns="0" rIns="274320" bIns="91440" anchor="t" anchorCtr="0"/>
          <a:lstStyle>
            <a:lvl1pPr>
              <a:defRPr lang="en-US" sz="2800">
                <a:solidFill>
                  <a:srgbClr val="D0D3D4"/>
                </a:solidFill>
                <a:latin typeface="+mn-lt"/>
                <a:ea typeface="Lato" panose="020F0502020204030203" pitchFamily="34" charset="0"/>
                <a:cs typeface="Lato" panose="020F0502020204030203" pitchFamily="34" charset="0"/>
              </a:defRPr>
            </a:lvl1pPr>
          </a:lstStyle>
          <a:p>
            <a:pPr marL="0" lvl="0" indent="0">
              <a:lnSpc>
                <a:spcPts val="32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151090862"/>
      </p:ext>
    </p:extLst>
  </p:cSld>
  <p:clrMapOvr>
    <a:masterClrMapping/>
  </p:clrMapOvr>
  <p:extLst>
    <p:ext uri="{DCECCB84-F9BA-43D5-87BE-67443E8EF086}">
      <p15:sldGuideLst xmlns:p15="http://schemas.microsoft.com/office/powerpoint/2012/main">
        <p15:guide id="1" orient="horz" pos="2688">
          <p15:clr>
            <a:srgbClr val="FBAE40"/>
          </p15:clr>
        </p15:guide>
        <p15:guide id="2" pos="2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 Section 02">
    <p:spTree>
      <p:nvGrpSpPr>
        <p:cNvPr id="1" name=""/>
        <p:cNvGrpSpPr/>
        <p:nvPr/>
      </p:nvGrpSpPr>
      <p:grpSpPr>
        <a:xfrm>
          <a:off x="0" y="0"/>
          <a:ext cx="0" cy="0"/>
          <a:chOff x="0" y="0"/>
          <a:chExt cx="0" cy="0"/>
        </a:xfrm>
      </p:grpSpPr>
      <p:sp>
        <p:nvSpPr>
          <p:cNvPr id="13"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Lite Blue Rectangle - bkg">
            <a:extLst>
              <a:ext uri="{FF2B5EF4-FFF2-40B4-BE49-F238E27FC236}">
                <a16:creationId xmlns:a16="http://schemas.microsoft.com/office/drawing/2014/main" id="{168B53DD-0EEC-473F-9789-F84E4C54859E}"/>
              </a:ext>
            </a:extLst>
          </p:cNvPr>
          <p:cNvSpPr/>
          <p:nvPr/>
        </p:nvSpPr>
        <p:spPr>
          <a:xfrm>
            <a:off x="347472" y="347472"/>
            <a:ext cx="11497057" cy="6163056"/>
          </a:xfrm>
          <a:prstGeom prst="rect">
            <a:avLst/>
          </a:prstGeom>
          <a:solidFill>
            <a:srgbClr val="EA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itleBgImg">
            <a:extLst>
              <a:ext uri="{FF2B5EF4-FFF2-40B4-BE49-F238E27FC236}">
                <a16:creationId xmlns:a16="http://schemas.microsoft.com/office/drawing/2014/main" id="{E9C822B8-802A-4800-914C-9F2ADC064061}"/>
              </a:ext>
            </a:extLst>
          </p:cNvPr>
          <p:cNvSpPr/>
          <p:nvPr/>
        </p:nvSpPr>
        <p:spPr>
          <a:xfrm>
            <a:off x="347472" y="347472"/>
            <a:ext cx="11497057" cy="616305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late Blue - partial rectangle">
            <a:extLst>
              <a:ext uri="{FF2B5EF4-FFF2-40B4-BE49-F238E27FC236}">
                <a16:creationId xmlns:a16="http://schemas.microsoft.com/office/drawing/2014/main" id="{ADCB9452-D69F-45D6-899E-9E5995512570}"/>
              </a:ext>
            </a:extLst>
          </p:cNvPr>
          <p:cNvSpPr/>
          <p:nvPr/>
        </p:nvSpPr>
        <p:spPr>
          <a:xfrm>
            <a:off x="347472" y="3474719"/>
            <a:ext cx="6583678" cy="1737360"/>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5"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7" name="H1 - Lesson Title"/>
          <p:cNvSpPr>
            <a:spLocks noGrp="1"/>
          </p:cNvSpPr>
          <p:nvPr>
            <p:ph type="title"/>
          </p:nvPr>
        </p:nvSpPr>
        <p:spPr>
          <a:xfrm>
            <a:off x="347470" y="3565321"/>
            <a:ext cx="6583680" cy="1568741"/>
          </a:xfrm>
          <a:prstGeom prst="rect">
            <a:avLst/>
          </a:prstGeom>
        </p:spPr>
        <p:txBody>
          <a:bodyPr lIns="457200" tIns="0" rIns="274320" bIns="91440" anchor="t" anchorCtr="0"/>
          <a:lstStyle>
            <a:lvl1pPr>
              <a:defRPr lang="en-US" sz="2800">
                <a:solidFill>
                  <a:srgbClr val="D0D3D4"/>
                </a:solidFill>
                <a:latin typeface="+mn-lt"/>
                <a:ea typeface="Lato" panose="020F0502020204030203" pitchFamily="34" charset="0"/>
                <a:cs typeface="Lato" panose="020F0502020204030203" pitchFamily="34" charset="0"/>
              </a:defRPr>
            </a:lvl1pPr>
          </a:lstStyle>
          <a:p>
            <a:pPr marL="0" lvl="0" indent="0">
              <a:lnSpc>
                <a:spcPts val="32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844713118"/>
      </p:ext>
    </p:extLst>
  </p:cSld>
  <p:clrMapOvr>
    <a:masterClrMapping/>
  </p:clrMapOvr>
  <p:extLst>
    <p:ext uri="{DCECCB84-F9BA-43D5-87BE-67443E8EF086}">
      <p15:sldGuideLst xmlns:p15="http://schemas.microsoft.com/office/powerpoint/2012/main">
        <p15:guide id="1" orient="horz" pos="2688">
          <p15:clr>
            <a:srgbClr val="FBAE40"/>
          </p15:clr>
        </p15:guide>
        <p15:guide id="2" pos="2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 Section 03">
    <p:spTree>
      <p:nvGrpSpPr>
        <p:cNvPr id="1" name=""/>
        <p:cNvGrpSpPr/>
        <p:nvPr/>
      </p:nvGrpSpPr>
      <p:grpSpPr>
        <a:xfrm>
          <a:off x="0" y="0"/>
          <a:ext cx="0" cy="0"/>
          <a:chOff x="0" y="0"/>
          <a:chExt cx="0" cy="0"/>
        </a:xfrm>
      </p:grpSpPr>
      <p:sp>
        <p:nvSpPr>
          <p:cNvPr id="13"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Lite Blue Rectangle - bkg">
            <a:extLst>
              <a:ext uri="{FF2B5EF4-FFF2-40B4-BE49-F238E27FC236}">
                <a16:creationId xmlns:a16="http://schemas.microsoft.com/office/drawing/2014/main" id="{168B53DD-0EEC-473F-9789-F84E4C54859E}"/>
              </a:ext>
            </a:extLst>
          </p:cNvPr>
          <p:cNvSpPr/>
          <p:nvPr/>
        </p:nvSpPr>
        <p:spPr>
          <a:xfrm>
            <a:off x="347472" y="347472"/>
            <a:ext cx="11497057" cy="6163056"/>
          </a:xfrm>
          <a:prstGeom prst="rect">
            <a:avLst/>
          </a:prstGeom>
          <a:solidFill>
            <a:srgbClr val="EA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itleBgImg">
            <a:extLst>
              <a:ext uri="{FF2B5EF4-FFF2-40B4-BE49-F238E27FC236}">
                <a16:creationId xmlns:a16="http://schemas.microsoft.com/office/drawing/2014/main" id="{E9C822B8-802A-4800-914C-9F2ADC064061}"/>
              </a:ext>
            </a:extLst>
          </p:cNvPr>
          <p:cNvSpPr/>
          <p:nvPr/>
        </p:nvSpPr>
        <p:spPr>
          <a:xfrm>
            <a:off x="347472" y="347472"/>
            <a:ext cx="11497057" cy="616305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late Blue - partial rectangle">
            <a:extLst>
              <a:ext uri="{FF2B5EF4-FFF2-40B4-BE49-F238E27FC236}">
                <a16:creationId xmlns:a16="http://schemas.microsoft.com/office/drawing/2014/main" id="{ADCB9452-D69F-45D6-899E-9E5995512570}"/>
              </a:ext>
            </a:extLst>
          </p:cNvPr>
          <p:cNvSpPr/>
          <p:nvPr/>
        </p:nvSpPr>
        <p:spPr>
          <a:xfrm>
            <a:off x="347472" y="3474719"/>
            <a:ext cx="6583678" cy="1737360"/>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5"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H1 - Lesson Title"/>
          <p:cNvSpPr>
            <a:spLocks noGrp="1"/>
          </p:cNvSpPr>
          <p:nvPr>
            <p:ph type="title"/>
          </p:nvPr>
        </p:nvSpPr>
        <p:spPr>
          <a:xfrm>
            <a:off x="347470" y="3565321"/>
            <a:ext cx="6583680" cy="1568741"/>
          </a:xfrm>
          <a:prstGeom prst="rect">
            <a:avLst/>
          </a:prstGeom>
        </p:spPr>
        <p:txBody>
          <a:bodyPr lIns="457200" tIns="0" rIns="274320" bIns="91440" anchor="t" anchorCtr="0"/>
          <a:lstStyle>
            <a:lvl1pPr>
              <a:defRPr lang="en-US" sz="2800">
                <a:solidFill>
                  <a:srgbClr val="D0D3D4"/>
                </a:solidFill>
                <a:latin typeface="+mn-lt"/>
                <a:ea typeface="Lato" panose="020F0502020204030203" pitchFamily="34" charset="0"/>
                <a:cs typeface="Lato" panose="020F0502020204030203" pitchFamily="34" charset="0"/>
              </a:defRPr>
            </a:lvl1pPr>
          </a:lstStyle>
          <a:p>
            <a:pPr marL="0" lvl="0" indent="0">
              <a:lnSpc>
                <a:spcPts val="32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994666090"/>
      </p:ext>
    </p:extLst>
  </p:cSld>
  <p:clrMapOvr>
    <a:masterClrMapping/>
  </p:clrMapOvr>
  <p:extLst>
    <p:ext uri="{DCECCB84-F9BA-43D5-87BE-67443E8EF086}">
      <p15:sldGuideLst xmlns:p15="http://schemas.microsoft.com/office/powerpoint/2012/main">
        <p15:guide id="1" orient="horz" pos="2688">
          <p15:clr>
            <a:srgbClr val="FBAE40"/>
          </p15:clr>
        </p15:guide>
        <p15:guide id="2" pos="2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 Section 04">
    <p:spTree>
      <p:nvGrpSpPr>
        <p:cNvPr id="1" name=""/>
        <p:cNvGrpSpPr/>
        <p:nvPr/>
      </p:nvGrpSpPr>
      <p:grpSpPr>
        <a:xfrm>
          <a:off x="0" y="0"/>
          <a:ext cx="0" cy="0"/>
          <a:chOff x="0" y="0"/>
          <a:chExt cx="0" cy="0"/>
        </a:xfrm>
      </p:grpSpPr>
      <p:sp>
        <p:nvSpPr>
          <p:cNvPr id="13"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Lite Blue Rectangle - bkg">
            <a:extLst>
              <a:ext uri="{FF2B5EF4-FFF2-40B4-BE49-F238E27FC236}">
                <a16:creationId xmlns:a16="http://schemas.microsoft.com/office/drawing/2014/main" id="{168B53DD-0EEC-473F-9789-F84E4C54859E}"/>
              </a:ext>
            </a:extLst>
          </p:cNvPr>
          <p:cNvSpPr/>
          <p:nvPr/>
        </p:nvSpPr>
        <p:spPr>
          <a:xfrm>
            <a:off x="347472" y="347472"/>
            <a:ext cx="11497057" cy="6163056"/>
          </a:xfrm>
          <a:prstGeom prst="rect">
            <a:avLst/>
          </a:prstGeom>
          <a:solidFill>
            <a:srgbClr val="EA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itleBgImg">
            <a:extLst>
              <a:ext uri="{FF2B5EF4-FFF2-40B4-BE49-F238E27FC236}">
                <a16:creationId xmlns:a16="http://schemas.microsoft.com/office/drawing/2014/main" id="{E9C822B8-802A-4800-914C-9F2ADC064061}"/>
              </a:ext>
            </a:extLst>
          </p:cNvPr>
          <p:cNvSpPr/>
          <p:nvPr/>
        </p:nvSpPr>
        <p:spPr>
          <a:xfrm>
            <a:off x="347472" y="347472"/>
            <a:ext cx="11497057" cy="616305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late Blue - partial rectangle">
            <a:extLst>
              <a:ext uri="{FF2B5EF4-FFF2-40B4-BE49-F238E27FC236}">
                <a16:creationId xmlns:a16="http://schemas.microsoft.com/office/drawing/2014/main" id="{ADCB9452-D69F-45D6-899E-9E5995512570}"/>
              </a:ext>
            </a:extLst>
          </p:cNvPr>
          <p:cNvSpPr/>
          <p:nvPr/>
        </p:nvSpPr>
        <p:spPr>
          <a:xfrm>
            <a:off x="347472" y="3474719"/>
            <a:ext cx="6583678" cy="1737360"/>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5"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H1 - Lesson Title"/>
          <p:cNvSpPr>
            <a:spLocks noGrp="1"/>
          </p:cNvSpPr>
          <p:nvPr>
            <p:ph type="title"/>
          </p:nvPr>
        </p:nvSpPr>
        <p:spPr>
          <a:xfrm>
            <a:off x="347470" y="3565321"/>
            <a:ext cx="6583680" cy="1568741"/>
          </a:xfrm>
          <a:prstGeom prst="rect">
            <a:avLst/>
          </a:prstGeom>
        </p:spPr>
        <p:txBody>
          <a:bodyPr lIns="457200" tIns="0" rIns="274320" bIns="91440" anchor="t" anchorCtr="0"/>
          <a:lstStyle>
            <a:lvl1pPr>
              <a:defRPr lang="en-US" sz="2800">
                <a:solidFill>
                  <a:srgbClr val="D0D3D4"/>
                </a:solidFill>
                <a:latin typeface="+mn-lt"/>
                <a:ea typeface="Lato" panose="020F0502020204030203" pitchFamily="34" charset="0"/>
                <a:cs typeface="Lato" panose="020F0502020204030203" pitchFamily="34" charset="0"/>
              </a:defRPr>
            </a:lvl1pPr>
          </a:lstStyle>
          <a:p>
            <a:pPr marL="0" lvl="0" indent="0">
              <a:lnSpc>
                <a:spcPts val="32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904077169"/>
      </p:ext>
    </p:extLst>
  </p:cSld>
  <p:clrMapOvr>
    <a:masterClrMapping/>
  </p:clrMapOvr>
  <p:extLst>
    <p:ext uri="{DCECCB84-F9BA-43D5-87BE-67443E8EF086}">
      <p15:sldGuideLst xmlns:p15="http://schemas.microsoft.com/office/powerpoint/2012/main">
        <p15:guide id="1" orient="horz" pos="2688">
          <p15:clr>
            <a:srgbClr val="FBAE40"/>
          </p15:clr>
        </p15:guide>
        <p15:guide id="2" pos="2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 Section 05">
    <p:spTree>
      <p:nvGrpSpPr>
        <p:cNvPr id="1" name=""/>
        <p:cNvGrpSpPr/>
        <p:nvPr/>
      </p:nvGrpSpPr>
      <p:grpSpPr>
        <a:xfrm>
          <a:off x="0" y="0"/>
          <a:ext cx="0" cy="0"/>
          <a:chOff x="0" y="0"/>
          <a:chExt cx="0" cy="0"/>
        </a:xfrm>
      </p:grpSpPr>
      <p:sp>
        <p:nvSpPr>
          <p:cNvPr id="13" name="Gray - Background">
            <a:extLst>
              <a:ext uri="{FF2B5EF4-FFF2-40B4-BE49-F238E27FC236}">
                <a16:creationId xmlns:a16="http://schemas.microsoft.com/office/drawing/2014/main" id="{4B332011-D2F8-4AE4-974E-0DE83CED41A4}"/>
              </a:ext>
            </a:extLst>
          </p:cNvPr>
          <p:cNvSpPr/>
          <p:nvPr/>
        </p:nvSpPr>
        <p:spPr>
          <a:xfrm>
            <a:off x="349248" y="349252"/>
            <a:ext cx="11493502" cy="6159496"/>
          </a:xfrm>
          <a:prstGeom prst="rect">
            <a:avLst/>
          </a:prstGeom>
          <a:solidFill>
            <a:srgbClr val="C1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Lite Blue Rectangle - bkg">
            <a:extLst>
              <a:ext uri="{FF2B5EF4-FFF2-40B4-BE49-F238E27FC236}">
                <a16:creationId xmlns:a16="http://schemas.microsoft.com/office/drawing/2014/main" id="{168B53DD-0EEC-473F-9789-F84E4C54859E}"/>
              </a:ext>
            </a:extLst>
          </p:cNvPr>
          <p:cNvSpPr/>
          <p:nvPr/>
        </p:nvSpPr>
        <p:spPr>
          <a:xfrm>
            <a:off x="347472" y="347472"/>
            <a:ext cx="11497057" cy="6163056"/>
          </a:xfrm>
          <a:prstGeom prst="rect">
            <a:avLst/>
          </a:prstGeom>
          <a:solidFill>
            <a:srgbClr val="EA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 name="TitleBgImg">
            <a:extLst>
              <a:ext uri="{FF2B5EF4-FFF2-40B4-BE49-F238E27FC236}">
                <a16:creationId xmlns:a16="http://schemas.microsoft.com/office/drawing/2014/main" id="{E9C822B8-802A-4800-914C-9F2ADC064061}"/>
              </a:ext>
            </a:extLst>
          </p:cNvPr>
          <p:cNvSpPr/>
          <p:nvPr/>
        </p:nvSpPr>
        <p:spPr>
          <a:xfrm>
            <a:off x="347472" y="347472"/>
            <a:ext cx="11497057" cy="616305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late Blue - partial rectangle">
            <a:extLst>
              <a:ext uri="{FF2B5EF4-FFF2-40B4-BE49-F238E27FC236}">
                <a16:creationId xmlns:a16="http://schemas.microsoft.com/office/drawing/2014/main" id="{ADCB9452-D69F-45D6-899E-9E5995512570}"/>
              </a:ext>
            </a:extLst>
          </p:cNvPr>
          <p:cNvSpPr/>
          <p:nvPr/>
        </p:nvSpPr>
        <p:spPr>
          <a:xfrm>
            <a:off x="347472" y="3474719"/>
            <a:ext cx="6583678" cy="1737360"/>
          </a:xfrm>
          <a:prstGeom prst="rect">
            <a:avLst/>
          </a:prstGeom>
          <a:solidFill>
            <a:srgbClr val="2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5" name="Sky Blue - Side Rectangle">
            <a:extLst>
              <a:ext uri="{FF2B5EF4-FFF2-40B4-BE49-F238E27FC236}">
                <a16:creationId xmlns:a16="http://schemas.microsoft.com/office/drawing/2014/main" id="{F05B1504-2F7D-4A5A-A8BE-31728AC0CBD1}"/>
              </a:ext>
            </a:extLst>
          </p:cNvPr>
          <p:cNvSpPr/>
          <p:nvPr/>
        </p:nvSpPr>
        <p:spPr>
          <a:xfrm>
            <a:off x="0" y="3474720"/>
            <a:ext cx="349248" cy="1737360"/>
          </a:xfrm>
          <a:prstGeom prst="rect">
            <a:avLst/>
          </a:prstGeom>
          <a:solidFill>
            <a:srgbClr val="2C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Partial Green Bar - top">
            <a:extLst>
              <a:ext uri="{FF2B5EF4-FFF2-40B4-BE49-F238E27FC236}">
                <a16:creationId xmlns:a16="http://schemas.microsoft.com/office/drawing/2014/main" id="{A6C96822-3694-4803-814C-D70D37D082BF}"/>
              </a:ext>
            </a:extLst>
          </p:cNvPr>
          <p:cNvSpPr/>
          <p:nvPr/>
        </p:nvSpPr>
        <p:spPr>
          <a:xfrm>
            <a:off x="349248" y="0"/>
            <a:ext cx="11493502" cy="274320"/>
          </a:xfrm>
          <a:prstGeom prst="rect">
            <a:avLst/>
          </a:prstGeom>
          <a:solidFill>
            <a:srgbClr val="86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H1 - Lesson Title"/>
          <p:cNvSpPr>
            <a:spLocks noGrp="1"/>
          </p:cNvSpPr>
          <p:nvPr>
            <p:ph type="title"/>
          </p:nvPr>
        </p:nvSpPr>
        <p:spPr>
          <a:xfrm>
            <a:off x="347470" y="3565321"/>
            <a:ext cx="6583680" cy="1568741"/>
          </a:xfrm>
          <a:prstGeom prst="rect">
            <a:avLst/>
          </a:prstGeom>
        </p:spPr>
        <p:txBody>
          <a:bodyPr lIns="457200" tIns="0" rIns="274320" bIns="91440" anchor="t" anchorCtr="0"/>
          <a:lstStyle>
            <a:lvl1pPr>
              <a:defRPr lang="en-US" sz="2800">
                <a:solidFill>
                  <a:srgbClr val="D0D3D4"/>
                </a:solidFill>
                <a:latin typeface="+mn-lt"/>
                <a:ea typeface="Lato" panose="020F0502020204030203" pitchFamily="34" charset="0"/>
                <a:cs typeface="Lato" panose="020F0502020204030203" pitchFamily="34" charset="0"/>
              </a:defRPr>
            </a:lvl1pPr>
          </a:lstStyle>
          <a:p>
            <a:pPr marL="0" lvl="0" indent="0">
              <a:lnSpc>
                <a:spcPts val="32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439326978"/>
      </p:ext>
    </p:extLst>
  </p:cSld>
  <p:clrMapOvr>
    <a:masterClrMapping/>
  </p:clrMapOvr>
  <p:extLst>
    <p:ext uri="{DCECCB84-F9BA-43D5-87BE-67443E8EF086}">
      <p15:sldGuideLst xmlns:p15="http://schemas.microsoft.com/office/powerpoint/2012/main">
        <p15:guide id="1" orient="horz" pos="2688">
          <p15:clr>
            <a:srgbClr val="FBAE40"/>
          </p15:clr>
        </p15:guide>
        <p15:guide id="2" pos="2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ags" Target="../tags/tag2.xml"/><Relationship Id="rId5" Type="http://schemas.openxmlformats.org/officeDocument/2006/relationships/theme" Target="../theme/theme2.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75074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12" r:id="rId13"/>
    <p:sldLayoutId id="2147483813" r:id="rId14"/>
    <p:sldLayoutId id="2147483814" r:id="rId15"/>
    <p:sldLayoutId id="2147483815" r:id="rId16"/>
    <p:sldLayoutId id="2147483817" r:id="rId17"/>
    <p:sldLayoutId id="2147483820" r:id="rId18"/>
    <p:sldLayoutId id="2147483822" r:id="rId19"/>
    <p:sldLayoutId id="2147483823" r:id="rId20"/>
    <p:sldLayoutId id="2147483824" r:id="rId21"/>
    <p:sldLayoutId id="2147483825" r:id="rId22"/>
    <p:sldLayoutId id="2147483826" r:id="rId23"/>
    <p:sldLayoutId id="214748382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268" y="365127"/>
            <a:ext cx="11319933" cy="682624"/>
          </a:xfrm>
          <a:prstGeom prst="rect">
            <a:avLst/>
          </a:prstGeom>
        </p:spPr>
        <p:txBody>
          <a:bodyPr vert="horz" lIns="91440" tIns="45720" rIns="91440" bIns="45720" rtlCol="0" anchor="ctr">
            <a:normAutofit/>
          </a:bodyPr>
          <a:lstStyle/>
          <a:p>
            <a:r>
              <a:rPr lang="en-US"/>
              <a:t>Slide Title </a:t>
            </a:r>
          </a:p>
        </p:txBody>
      </p:sp>
      <p:sp>
        <p:nvSpPr>
          <p:cNvPr id="3" name="Text Placeholder 2"/>
          <p:cNvSpPr>
            <a:spLocks noGrp="1"/>
          </p:cNvSpPr>
          <p:nvPr>
            <p:ph type="body" idx="1"/>
          </p:nvPr>
        </p:nvSpPr>
        <p:spPr>
          <a:xfrm>
            <a:off x="444503" y="1341912"/>
            <a:ext cx="11315700" cy="4835050"/>
          </a:xfrm>
          <a:prstGeom prst="rect">
            <a:avLst/>
          </a:prstGeom>
        </p:spPr>
        <p:txBody>
          <a:bodyPr vert="horz" lIns="91440" tIns="45720" rIns="91440" bIns="45720" rtlCol="0">
            <a:normAutofit/>
          </a:bodyPr>
          <a:lstStyle/>
          <a:p>
            <a:pPr lvl="0"/>
            <a:r>
              <a:rPr lang="en-US"/>
              <a:t>First Level </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359399" y="6318252"/>
            <a:ext cx="1485900" cy="365125"/>
          </a:xfrm>
          <a:prstGeom prst="rect">
            <a:avLst/>
          </a:prstGeom>
        </p:spPr>
        <p:txBody>
          <a:bodyPr vert="horz" lIns="91440" tIns="45720" rIns="91440" bIns="45720" rtlCol="0" anchor="ctr"/>
          <a:lstStyle>
            <a:lvl1pPr algn="ctr">
              <a:defRPr sz="1200" i="0">
                <a:solidFill>
                  <a:schemeClr val="tx1">
                    <a:tint val="75000"/>
                  </a:schemeClr>
                </a:solidFill>
                <a:latin typeface="Lato" panose="020F0502020204030203" pitchFamily="34" charset="0"/>
                <a:cs typeface="Arial" panose="020B0604020202020204" pitchFamily="34" charset="0"/>
              </a:defRPr>
            </a:lvl1pPr>
          </a:lstStyle>
          <a:p>
            <a:fld id="{3A98EE3D-8CD1-4C3F-BD1C-C98C9596463C}" type="slidenum">
              <a:rPr lang="en-US" smtClean="0"/>
              <a:pPr/>
              <a:t>‹#›</a:t>
            </a:fld>
            <a:endParaRPr lang="en-US" dirty="0"/>
          </a:p>
        </p:txBody>
      </p:sp>
    </p:spTree>
    <p:custDataLst>
      <p:tags r:id="rId6"/>
    </p:custDataLst>
    <p:extLst>
      <p:ext uri="{BB962C8B-B14F-4D97-AF65-F5344CB8AC3E}">
        <p14:creationId xmlns:p14="http://schemas.microsoft.com/office/powerpoint/2010/main" val="193460695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Lst>
  <p:hf hdr="0" ftr="0" dt="0"/>
  <p:txStyles>
    <p:titleStyle>
      <a:lvl1pPr marL="0" indent="0" algn="l" defTabSz="914377" rtl="0" eaLnBrk="1" latinLnBrk="0" hangingPunct="1">
        <a:lnSpc>
          <a:spcPct val="90000"/>
        </a:lnSpc>
        <a:spcBef>
          <a:spcPct val="0"/>
        </a:spcBef>
        <a:buNone/>
        <a:defRPr sz="3000" b="1" kern="1200">
          <a:solidFill>
            <a:schemeClr val="accent1"/>
          </a:solidFill>
          <a:latin typeface="Lato" panose="020F0502020204030203" pitchFamily="34" charset="0"/>
          <a:ea typeface="+mj-ea"/>
          <a:cs typeface="Arial" panose="020B0604020202020204" pitchFamily="34" charset="0"/>
        </a:defRPr>
      </a:lvl1pPr>
    </p:titleStyle>
    <p:bodyStyle>
      <a:lvl1pPr marL="228594" indent="-228594" algn="l" defTabSz="914377" rtl="0" eaLnBrk="1" latinLnBrk="0" hangingPunct="1">
        <a:lnSpc>
          <a:spcPct val="110000"/>
        </a:lnSpc>
        <a:spcBef>
          <a:spcPts val="1000"/>
        </a:spcBef>
        <a:buClr>
          <a:schemeClr val="accent2"/>
        </a:buClr>
        <a:buSzPct val="120000"/>
        <a:buFont typeface="Arial" panose="020B0604020202020204" pitchFamily="34" charset="0"/>
        <a:buChar char="•"/>
        <a:defRPr sz="2200" kern="1200" baseline="0">
          <a:solidFill>
            <a:schemeClr val="tx1"/>
          </a:solidFill>
          <a:latin typeface="Lato" panose="020F0502020204030203" pitchFamily="34" charset="0"/>
          <a:ea typeface="+mn-ea"/>
          <a:cs typeface="Arial" panose="020B0604020202020204" pitchFamily="34" charset="0"/>
        </a:defRPr>
      </a:lvl1pPr>
      <a:lvl2pPr marL="457189" indent="-228594" algn="l" defTabSz="914377" rtl="0" eaLnBrk="1" latinLnBrk="0" hangingPunct="1">
        <a:lnSpc>
          <a:spcPct val="110000"/>
        </a:lnSpc>
        <a:spcBef>
          <a:spcPts val="500"/>
        </a:spcBef>
        <a:buFont typeface="Lato" panose="020F0502020204030203" pitchFamily="34" charset="0"/>
        <a:buChar char="–"/>
        <a:defRPr sz="2000" kern="1200">
          <a:solidFill>
            <a:schemeClr val="tx1"/>
          </a:solidFill>
          <a:latin typeface="Lato" panose="020F0502020204030203" pitchFamily="34" charset="0"/>
          <a:ea typeface="+mn-ea"/>
          <a:cs typeface="Times New Roman" panose="02020603050405020304" pitchFamily="18" charset="0"/>
        </a:defRPr>
      </a:lvl2pPr>
      <a:lvl3pPr marL="742932" indent="-228594" algn="l" defTabSz="914377" rtl="0" eaLnBrk="1" latinLnBrk="0" hangingPunct="1">
        <a:lnSpc>
          <a:spcPct val="110000"/>
        </a:lnSpc>
        <a:spcBef>
          <a:spcPts val="500"/>
        </a:spcBef>
        <a:buFont typeface="Wingdings" panose="05000000000000000000" pitchFamily="2" charset="2"/>
        <a:buChar char="§"/>
        <a:defRPr sz="1800" kern="1200">
          <a:solidFill>
            <a:schemeClr val="tx1"/>
          </a:solidFill>
          <a:latin typeface="Lato" panose="020F0502020204030203" pitchFamily="34" charset="0"/>
          <a:ea typeface="+mn-ea"/>
          <a:cs typeface="Times New Roman" panose="02020603050405020304" pitchFamily="18" charset="0"/>
        </a:defRPr>
      </a:lvl3pPr>
      <a:lvl4pPr marL="1142971" indent="-228594" algn="l" defTabSz="914377" rtl="0" eaLnBrk="1" latinLnBrk="0" hangingPunct="1">
        <a:lnSpc>
          <a:spcPct val="110000"/>
        </a:lnSpc>
        <a:spcBef>
          <a:spcPts val="500"/>
        </a:spcBef>
        <a:buFont typeface="Lato" panose="020F0502020204030203" pitchFamily="34" charset="0"/>
        <a:buChar char="»"/>
        <a:defRPr sz="1600" kern="1200">
          <a:solidFill>
            <a:schemeClr val="tx1"/>
          </a:solidFill>
          <a:latin typeface="Lato" panose="020F0502020204030203" pitchFamily="34" charset="0"/>
          <a:ea typeface="+mn-ea"/>
          <a:cs typeface="Times New Roman" panose="02020603050405020304" pitchFamily="18" charset="0"/>
        </a:defRPr>
      </a:lvl4pPr>
      <a:lvl5pPr marL="1428715" indent="-228594" algn="l" defTabSz="914377" rtl="0" eaLnBrk="1" latinLnBrk="0" hangingPunct="1">
        <a:lnSpc>
          <a:spcPct val="110000"/>
        </a:lnSpc>
        <a:spcBef>
          <a:spcPts val="500"/>
        </a:spcBef>
        <a:buFont typeface="Arial" panose="020B0604020202020204" pitchFamily="34" charset="0"/>
        <a:buChar char="•"/>
        <a:defRPr sz="1400" kern="1200">
          <a:solidFill>
            <a:schemeClr val="tx1"/>
          </a:solidFill>
          <a:latin typeface="Lato" panose="020F0502020204030203" pitchFamily="34" charset="0"/>
          <a:ea typeface="+mn-ea"/>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4.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xml"/><Relationship Id="rId7" Type="http://schemas.openxmlformats.org/officeDocument/2006/relationships/image" Target="../media/image29.png"/><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7.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8.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477127"/>
            <a:ext cx="12192000" cy="2380873"/>
            <a:chOff x="0" y="0"/>
            <a:chExt cx="6671512" cy="1302823"/>
          </a:xfrm>
          <a:solidFill>
            <a:schemeClr val="bg1">
              <a:lumMod val="85000"/>
            </a:schemeClr>
          </a:solidFill>
        </p:grpSpPr>
        <p:sp>
          <p:nvSpPr>
            <p:cNvPr id="3" name="Freeform 3"/>
            <p:cNvSpPr/>
            <p:nvPr/>
          </p:nvSpPr>
          <p:spPr>
            <a:xfrm>
              <a:off x="0" y="0"/>
              <a:ext cx="6671512" cy="1302823"/>
            </a:xfrm>
            <a:custGeom>
              <a:avLst/>
              <a:gdLst/>
              <a:ahLst/>
              <a:cxnLst/>
              <a:rect l="l" t="t" r="r" b="b"/>
              <a:pathLst>
                <a:path w="6671512" h="1302823">
                  <a:moveTo>
                    <a:pt x="0" y="0"/>
                  </a:moveTo>
                  <a:lnTo>
                    <a:pt x="6671512" y="0"/>
                  </a:lnTo>
                  <a:lnTo>
                    <a:pt x="6671512" y="1302823"/>
                  </a:lnTo>
                  <a:lnTo>
                    <a:pt x="0" y="1302823"/>
                  </a:lnTo>
                  <a:close/>
                </a:path>
              </a:pathLst>
            </a:custGeom>
            <a:grpFill/>
            <a:ln>
              <a:solidFill>
                <a:schemeClr val="bg1">
                  <a:lumMod val="85000"/>
                </a:schemeClr>
              </a:solidFill>
            </a:ln>
          </p:spPr>
        </p:sp>
      </p:grpSp>
      <p:sp>
        <p:nvSpPr>
          <p:cNvPr id="4" name="TextBox 4"/>
          <p:cNvSpPr txBox="1"/>
          <p:nvPr/>
        </p:nvSpPr>
        <p:spPr>
          <a:xfrm>
            <a:off x="350887" y="4697343"/>
            <a:ext cx="5032036" cy="755784"/>
          </a:xfrm>
          <a:prstGeom prst="rect">
            <a:avLst/>
          </a:prstGeom>
        </p:spPr>
        <p:txBody>
          <a:bodyPr lIns="0" tIns="0" rIns="0" bIns="0" rtlCol="0" anchor="t">
            <a:spAutoFit/>
          </a:bodyPr>
          <a:lstStyle/>
          <a:p>
            <a:pPr marL="0" marR="0" lvl="0" indent="0" algn="l"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dirty="0">
                <a:ln>
                  <a:noFill/>
                </a:ln>
                <a:solidFill>
                  <a:srgbClr val="000000"/>
                </a:solidFill>
                <a:effectLst/>
                <a:uLnTx/>
                <a:uFillTx/>
                <a:latin typeface="Lato Bold"/>
                <a:ea typeface="+mn-ea"/>
                <a:cs typeface="+mn-cs"/>
              </a:rPr>
              <a:t>Date</a:t>
            </a:r>
            <a:r>
              <a:rPr kumimoji="0" lang="en-US" sz="2199" b="0" i="0" u="none" strike="noStrike" kern="1200" cap="none" spc="0" normalizeH="0" baseline="0" noProof="0" dirty="0">
                <a:ln>
                  <a:noFill/>
                </a:ln>
                <a:solidFill>
                  <a:srgbClr val="000000"/>
                </a:solidFill>
                <a:effectLst/>
                <a:uLnTx/>
                <a:uFillTx/>
                <a:latin typeface="Lato"/>
                <a:ea typeface="+mn-ea"/>
                <a:cs typeface="+mn-cs"/>
              </a:rPr>
              <a:t>: 11 1, 2023</a:t>
            </a:r>
          </a:p>
          <a:p>
            <a:pPr marL="0" marR="0" lvl="0" indent="0" algn="l"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dirty="0">
                <a:ln>
                  <a:noFill/>
                </a:ln>
                <a:solidFill>
                  <a:srgbClr val="000000"/>
                </a:solidFill>
                <a:effectLst/>
                <a:uLnTx/>
                <a:uFillTx/>
                <a:latin typeface="Lato Bold"/>
                <a:ea typeface="+mn-ea"/>
                <a:cs typeface="+mn-cs"/>
              </a:rPr>
              <a:t>Time</a:t>
            </a:r>
            <a:r>
              <a:rPr kumimoji="0" lang="en-US" sz="2199" b="0" i="0" u="none" strike="noStrike" kern="1200" cap="none" spc="0" normalizeH="0" baseline="0" noProof="0" dirty="0">
                <a:ln>
                  <a:noFill/>
                </a:ln>
                <a:solidFill>
                  <a:srgbClr val="000000"/>
                </a:solidFill>
                <a:effectLst/>
                <a:uLnTx/>
                <a:uFillTx/>
                <a:latin typeface="Lato"/>
                <a:ea typeface="+mn-ea"/>
                <a:cs typeface="+mn-cs"/>
              </a:rPr>
              <a:t>: 12:00 pm - 1:00 pm</a:t>
            </a:r>
          </a:p>
        </p:txBody>
      </p:sp>
      <p:sp>
        <p:nvSpPr>
          <p:cNvPr id="5" name="AutoShape 5"/>
          <p:cNvSpPr/>
          <p:nvPr/>
        </p:nvSpPr>
        <p:spPr>
          <a:xfrm rot="5400000">
            <a:off x="2929285" y="5838884"/>
            <a:ext cx="2025532" cy="0"/>
          </a:xfrm>
          <a:prstGeom prst="line">
            <a:avLst/>
          </a:prstGeom>
          <a:ln w="76200" cap="rnd">
            <a:solidFill>
              <a:srgbClr val="F9F5F0"/>
            </a:solidFill>
            <a:prstDash val="solid"/>
            <a:headEnd type="none" w="sm" len="sm"/>
            <a:tailEnd type="none" w="sm" len="sm"/>
          </a:ln>
        </p:spPr>
      </p:sp>
      <p:pic>
        <p:nvPicPr>
          <p:cNvPr id="6" name="Picture 6"/>
          <p:cNvPicPr>
            <a:picLocks noChangeAspect="1"/>
          </p:cNvPicPr>
          <p:nvPr/>
        </p:nvPicPr>
        <p:blipFill>
          <a:blip r:embed="rId4"/>
          <a:srcRect/>
          <a:stretch>
            <a:fillRect/>
          </a:stretch>
        </p:blipFill>
        <p:spPr>
          <a:xfrm>
            <a:off x="10487068" y="319879"/>
            <a:ext cx="1019132" cy="1019132"/>
          </a:xfrm>
          <a:prstGeom prst="rect">
            <a:avLst/>
          </a:prstGeom>
        </p:spPr>
      </p:pic>
      <p:sp>
        <p:nvSpPr>
          <p:cNvPr id="7" name="TextBox 7"/>
          <p:cNvSpPr txBox="1"/>
          <p:nvPr/>
        </p:nvSpPr>
        <p:spPr>
          <a:xfrm>
            <a:off x="812801" y="3022600"/>
            <a:ext cx="11293451" cy="90287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5867" b="0" i="0" u="none" strike="noStrike" kern="1200" cap="none" spc="0" normalizeH="0" baseline="0" noProof="0" dirty="0">
                <a:ln>
                  <a:noFill/>
                </a:ln>
                <a:solidFill>
                  <a:srgbClr val="2D2D2D"/>
                </a:solidFill>
                <a:effectLst/>
                <a:uLnTx/>
                <a:uFillTx/>
                <a:latin typeface="Lato Bold"/>
                <a:ea typeface="+mn-ea"/>
                <a:cs typeface="+mn-cs"/>
              </a:rPr>
              <a:t>PDU Code: mpug110123</a:t>
            </a:r>
            <a:endParaRPr kumimoji="0" lang="en-US" sz="1800" b="0" i="0" u="none" strike="noStrike" kern="1200" cap="none" spc="0" normalizeH="0" baseline="0" noProof="0" dirty="0">
              <a:ln>
                <a:noFill/>
              </a:ln>
              <a:solidFill>
                <a:srgbClr val="2D2D2D"/>
              </a:solidFill>
              <a:effectLst/>
              <a:uLnTx/>
              <a:uFillTx/>
              <a:latin typeface="Lato Bold"/>
              <a:ea typeface="+mn-ea"/>
              <a:cs typeface="+mn-cs"/>
            </a:endParaRPr>
          </a:p>
        </p:txBody>
      </p:sp>
      <p:sp>
        <p:nvSpPr>
          <p:cNvPr id="8" name="TextBox 8"/>
          <p:cNvSpPr txBox="1"/>
          <p:nvPr/>
        </p:nvSpPr>
        <p:spPr>
          <a:xfrm>
            <a:off x="350888" y="582389"/>
            <a:ext cx="10317113" cy="502573"/>
          </a:xfrm>
          <a:prstGeom prst="rect">
            <a:avLst/>
          </a:prstGeom>
        </p:spPr>
        <p:txBody>
          <a:bodyPr wrap="square" lIns="0" tIns="0" rIns="0" bIns="0" rtlCol="0" anchor="t">
            <a:spAutoFit/>
          </a:bodyPr>
          <a:lstStyle/>
          <a:p>
            <a:pPr marL="0" marR="0" lvl="0" indent="0" algn="l" defTabSz="914400" rtl="0" eaLnBrk="1" fontAlgn="auto" latinLnBrk="0" hangingPunct="1">
              <a:lnSpc>
                <a:spcPts val="4293"/>
              </a:lnSpc>
              <a:spcBef>
                <a:spcPts val="0"/>
              </a:spcBef>
              <a:spcAft>
                <a:spcPts val="0"/>
              </a:spcAft>
              <a:buClrTx/>
              <a:buSzTx/>
              <a:buFontTx/>
              <a:buNone/>
              <a:tabLst/>
              <a:defRPr/>
            </a:pPr>
            <a:r>
              <a:rPr kumimoji="0" lang="en-US" sz="3066" b="0" i="0" u="none" strike="noStrike" kern="1200" cap="none" spc="0" normalizeH="0" baseline="0" noProof="0" dirty="0">
                <a:ln>
                  <a:noFill/>
                </a:ln>
                <a:solidFill>
                  <a:srgbClr val="C00000"/>
                </a:solidFill>
                <a:effectLst/>
                <a:uLnTx/>
                <a:uFillTx/>
                <a:latin typeface="Lato Bold"/>
                <a:ea typeface="+mn-ea"/>
                <a:cs typeface="+mn-cs"/>
              </a:rPr>
              <a:t>Requirements Management Tips for Success</a:t>
            </a:r>
          </a:p>
        </p:txBody>
      </p:sp>
      <p:sp>
        <p:nvSpPr>
          <p:cNvPr id="9" name="TextBox 9"/>
          <p:cNvSpPr txBox="1"/>
          <p:nvPr/>
        </p:nvSpPr>
        <p:spPr>
          <a:xfrm>
            <a:off x="4240697" y="4703693"/>
            <a:ext cx="7600416" cy="913070"/>
          </a:xfrm>
          <a:prstGeom prst="rect">
            <a:avLst/>
          </a:prstGeom>
        </p:spPr>
        <p:txBody>
          <a:bodyPr wrap="square" lIns="0" tIns="0" rIns="0" bIns="0" rtlCol="0" anchor="t">
            <a:spAutoFit/>
          </a:bodyPr>
          <a:lstStyle/>
          <a:p>
            <a:pPr marL="0" marR="0" lvl="0" indent="0" algn="l" defTabSz="914400" rtl="0" eaLnBrk="1" fontAlgn="auto" latinLnBrk="0" hangingPunct="1">
              <a:lnSpc>
                <a:spcPts val="2799"/>
              </a:lnSpc>
              <a:spcBef>
                <a:spcPts val="0"/>
              </a:spcBef>
              <a:spcAft>
                <a:spcPts val="0"/>
              </a:spcAft>
              <a:buClrTx/>
              <a:buSzTx/>
              <a:buFontTx/>
              <a:buNone/>
              <a:tabLst/>
              <a:defRPr/>
            </a:pPr>
            <a:r>
              <a:rPr kumimoji="0" lang="en-US" sz="1999" b="0" i="0" u="none" strike="noStrike" kern="1200" cap="none" spc="0" normalizeH="0" baseline="0" noProof="0" dirty="0">
                <a:ln>
                  <a:noFill/>
                </a:ln>
                <a:solidFill>
                  <a:srgbClr val="000000"/>
                </a:solidFill>
                <a:effectLst/>
                <a:uLnTx/>
                <a:uFillTx/>
                <a:latin typeface="Lato Bold"/>
                <a:ea typeface="+mn-ea"/>
                <a:cs typeface="+mn-cs"/>
              </a:rPr>
              <a:t>Presenter Info</a:t>
            </a:r>
            <a:r>
              <a:rPr kumimoji="0" lang="en-US" sz="1999" b="0" i="0" u="none" strike="noStrike" kern="1200" cap="none" spc="0" normalizeH="0" baseline="0" noProof="0" dirty="0">
                <a:ln>
                  <a:noFill/>
                </a:ln>
                <a:solidFill>
                  <a:srgbClr val="000000"/>
                </a:solidFill>
                <a:effectLst/>
                <a:uLnTx/>
                <a:uFillTx/>
                <a:latin typeface="Lato"/>
                <a:ea typeface="+mn-ea"/>
                <a:cs typeface="+mn-cs"/>
              </a:rPr>
              <a:t>: Chester Cox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advClick="0" advTm="5000">
        <p14:reveal/>
      </p:transition>
    </mc:Choice>
    <mc:Fallback xmlns="">
      <p:transitio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drawing of a rabbit&#10;&#10;Description automatically generated">
            <a:extLst>
              <a:ext uri="{FF2B5EF4-FFF2-40B4-BE49-F238E27FC236}">
                <a16:creationId xmlns:a16="http://schemas.microsoft.com/office/drawing/2014/main" id="{FC61C826-9D9B-D41A-FE32-94449AA706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0850" y="2734008"/>
            <a:ext cx="2825252" cy="1636292"/>
          </a:xfrm>
          <a:prstGeom prst="rect">
            <a:avLst/>
          </a:prstGeom>
        </p:spPr>
      </p:pic>
      <p:sp>
        <p:nvSpPr>
          <p:cNvPr id="2" name="Text Placeholder 1">
            <a:extLst>
              <a:ext uri="{FF2B5EF4-FFF2-40B4-BE49-F238E27FC236}">
                <a16:creationId xmlns:a16="http://schemas.microsoft.com/office/drawing/2014/main" id="{276D173C-AEE3-5525-61CB-37C2AB8770CB}"/>
              </a:ext>
            </a:extLst>
          </p:cNvPr>
          <p:cNvSpPr>
            <a:spLocks noGrp="1"/>
          </p:cNvSpPr>
          <p:nvPr>
            <p:ph type="body" sz="quarter" idx="12"/>
          </p:nvPr>
        </p:nvSpPr>
        <p:spPr/>
        <p:txBody>
          <a:bodyPr/>
          <a:lstStyle/>
          <a:p>
            <a:r>
              <a:rPr lang="en-US" dirty="0"/>
              <a:t>Well-Understood Requirements</a:t>
            </a:r>
          </a:p>
          <a:p>
            <a:pPr lvl="1"/>
            <a:r>
              <a:rPr lang="en-US" dirty="0"/>
              <a:t>Everyone involved in the project needs to be on the same page. That’s primarily the point of gathering and managing requirements. You could build the wrong project or build the right project incorrectly, either way both are bad</a:t>
            </a:r>
          </a:p>
          <a:p>
            <a:pPr lvl="2"/>
            <a:r>
              <a:rPr lang="en-US" dirty="0"/>
              <a:t>Are you building a duck or a bunny? Ensure everyone is seeing the same thing when managing requirements</a:t>
            </a:r>
          </a:p>
          <a:p>
            <a:r>
              <a:rPr lang="en-US" dirty="0"/>
              <a:t>Understanding Requirement Types</a:t>
            </a:r>
          </a:p>
          <a:p>
            <a:endParaRPr lang="en-US" dirty="0"/>
          </a:p>
          <a:p>
            <a:endParaRPr lang="en-US" dirty="0"/>
          </a:p>
          <a:p>
            <a:r>
              <a:rPr lang="en-US" dirty="0"/>
              <a:t>Have a good Requirements Management Plan</a:t>
            </a:r>
          </a:p>
          <a:p>
            <a:pPr lvl="1"/>
            <a:r>
              <a:rPr lang="en-US" dirty="0"/>
              <a:t>A requirement management plan is an essential document within a project that can be used to get feedback from your team, monitor the progress of the project and keep track of stakeholder requirements</a:t>
            </a:r>
          </a:p>
          <a:p>
            <a:endParaRPr lang="en-US" dirty="0"/>
          </a:p>
        </p:txBody>
      </p:sp>
      <p:sp>
        <p:nvSpPr>
          <p:cNvPr id="3" name="Title 2">
            <a:extLst>
              <a:ext uri="{FF2B5EF4-FFF2-40B4-BE49-F238E27FC236}">
                <a16:creationId xmlns:a16="http://schemas.microsoft.com/office/drawing/2014/main" id="{382EE42E-861E-4925-D5F9-72448D5DFDFA}"/>
              </a:ext>
            </a:extLst>
          </p:cNvPr>
          <p:cNvSpPr>
            <a:spLocks noGrp="1"/>
          </p:cNvSpPr>
          <p:nvPr>
            <p:ph type="title"/>
          </p:nvPr>
        </p:nvSpPr>
        <p:spPr/>
        <p:txBody>
          <a:bodyPr/>
          <a:lstStyle/>
          <a:p>
            <a:r>
              <a:rPr lang="en-US" dirty="0"/>
              <a:t>Keys to Requirements Management Success (Cont.)</a:t>
            </a:r>
          </a:p>
        </p:txBody>
      </p:sp>
      <p:sp>
        <p:nvSpPr>
          <p:cNvPr id="9" name="Text Placeholder 1">
            <a:extLst>
              <a:ext uri="{FF2B5EF4-FFF2-40B4-BE49-F238E27FC236}">
                <a16:creationId xmlns:a16="http://schemas.microsoft.com/office/drawing/2014/main" id="{B717525A-CCA1-B831-3980-E9095612A55C}"/>
              </a:ext>
            </a:extLst>
          </p:cNvPr>
          <p:cNvSpPr txBox="1">
            <a:spLocks/>
          </p:cNvSpPr>
          <p:nvPr/>
        </p:nvSpPr>
        <p:spPr>
          <a:xfrm>
            <a:off x="339521" y="3620031"/>
            <a:ext cx="9864653" cy="1110995"/>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Not all requirements are the same, there are many different types of ranging from system, stakeholder, functional, non-functional, business, etc. and should all be handled properly. </a:t>
            </a:r>
          </a:p>
        </p:txBody>
      </p:sp>
    </p:spTree>
    <p:extLst>
      <p:ext uri="{BB962C8B-B14F-4D97-AF65-F5344CB8AC3E}">
        <p14:creationId xmlns:p14="http://schemas.microsoft.com/office/powerpoint/2010/main" val="234848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44751A-4120-D76D-7E7D-1EAD4B826949}"/>
              </a:ext>
            </a:extLst>
          </p:cNvPr>
          <p:cNvSpPr>
            <a:spLocks noGrp="1"/>
          </p:cNvSpPr>
          <p:nvPr>
            <p:ph type="body" sz="quarter" idx="12"/>
          </p:nvPr>
        </p:nvSpPr>
        <p:spPr/>
        <p:txBody>
          <a:bodyPr/>
          <a:lstStyle/>
          <a:p>
            <a:r>
              <a:rPr lang="en-US" dirty="0"/>
              <a:t>Stakeholders are groups or individuals with an interest or investment in a project. They can either affect or be affected by the project</a:t>
            </a:r>
          </a:p>
          <a:p>
            <a:r>
              <a:rPr lang="en-US" dirty="0"/>
              <a:t>Usual stakeholders are employees, customers, investors, suppliers, communities, or  governments and can be both internal and external to the organization</a:t>
            </a:r>
          </a:p>
          <a:p>
            <a:r>
              <a:rPr lang="en-US" dirty="0"/>
              <a:t>Common internal/external stakeholder examples are as follows:</a:t>
            </a:r>
          </a:p>
        </p:txBody>
      </p:sp>
      <p:sp>
        <p:nvSpPr>
          <p:cNvPr id="2" name="Title 1">
            <a:extLst>
              <a:ext uri="{FF2B5EF4-FFF2-40B4-BE49-F238E27FC236}">
                <a16:creationId xmlns:a16="http://schemas.microsoft.com/office/drawing/2014/main" id="{6C95C461-E075-D1BE-EDD6-0B9DCB3F30DD}"/>
              </a:ext>
            </a:extLst>
          </p:cNvPr>
          <p:cNvSpPr>
            <a:spLocks noGrp="1"/>
          </p:cNvSpPr>
          <p:nvPr>
            <p:ph type="title"/>
          </p:nvPr>
        </p:nvSpPr>
        <p:spPr/>
        <p:txBody>
          <a:bodyPr/>
          <a:lstStyle/>
          <a:p>
            <a:r>
              <a:rPr lang="en-US" dirty="0"/>
              <a:t>Who and What are Stakeholders?</a:t>
            </a:r>
          </a:p>
        </p:txBody>
      </p:sp>
      <p:sp>
        <p:nvSpPr>
          <p:cNvPr id="3" name="Slide Number Placeholder 2">
            <a:extLst>
              <a:ext uri="{FF2B5EF4-FFF2-40B4-BE49-F238E27FC236}">
                <a16:creationId xmlns:a16="http://schemas.microsoft.com/office/drawing/2014/main" id="{FCA37BF8-B275-CFDA-CF3C-606DB405E969}"/>
              </a:ext>
            </a:extLst>
          </p:cNvPr>
          <p:cNvSpPr>
            <a:spLocks noGrp="1"/>
          </p:cNvSpPr>
          <p:nvPr>
            <p:ph type="sldNum" sz="quarter" idx="4294967295"/>
          </p:nvPr>
        </p:nvSpPr>
        <p:spPr>
          <a:xfrm>
            <a:off x="10706100" y="6318250"/>
            <a:ext cx="14859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srgbClr val="000000">
                    <a:tint val="75000"/>
                  </a:srgbClr>
                </a:solidFill>
                <a:effectLst/>
                <a:uLnTx/>
                <a:uFillTx/>
                <a:latin typeface="Lato" panose="020F0502020204030203"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tint val="75000"/>
                </a:srgbClr>
              </a:solidFill>
              <a:effectLst/>
              <a:uLnTx/>
              <a:uFillTx/>
              <a:latin typeface="Lato" panose="020F0502020204030203" pitchFamily="34" charset="0"/>
              <a:ea typeface="+mn-ea"/>
              <a:cs typeface="Arial" panose="020B0604020202020204" pitchFamily="34" charset="0"/>
            </a:endParaRPr>
          </a:p>
        </p:txBody>
      </p:sp>
      <p:sp>
        <p:nvSpPr>
          <p:cNvPr id="6" name="Text Placeholder 3">
            <a:extLst>
              <a:ext uri="{FF2B5EF4-FFF2-40B4-BE49-F238E27FC236}">
                <a16:creationId xmlns:a16="http://schemas.microsoft.com/office/drawing/2014/main" id="{39BA2DA5-FD57-8C7E-469F-974BAD88ED39}"/>
              </a:ext>
            </a:extLst>
          </p:cNvPr>
          <p:cNvSpPr txBox="1">
            <a:spLocks/>
          </p:cNvSpPr>
          <p:nvPr/>
        </p:nvSpPr>
        <p:spPr>
          <a:xfrm>
            <a:off x="349249" y="3212465"/>
            <a:ext cx="5741886" cy="2889250"/>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Internal Stakeholders </a:t>
            </a:r>
          </a:p>
          <a:p>
            <a:pPr lvl="1"/>
            <a:r>
              <a:rPr lang="en-US" dirty="0"/>
              <a:t>Project sponsor </a:t>
            </a:r>
          </a:p>
          <a:p>
            <a:pPr lvl="1"/>
            <a:r>
              <a:rPr lang="en-US" dirty="0"/>
              <a:t>Project team members </a:t>
            </a:r>
          </a:p>
          <a:p>
            <a:pPr lvl="1"/>
            <a:r>
              <a:rPr lang="en-US" dirty="0"/>
              <a:t>Support staff</a:t>
            </a:r>
          </a:p>
          <a:p>
            <a:pPr lvl="1"/>
            <a:r>
              <a:rPr lang="en-US" dirty="0"/>
              <a:t>Internal customers for a project</a:t>
            </a:r>
          </a:p>
          <a:p>
            <a:pPr lvl="1"/>
            <a:r>
              <a:rPr lang="en-US" dirty="0"/>
              <a:t>Senior management</a:t>
            </a:r>
          </a:p>
          <a:p>
            <a:pPr lvl="1"/>
            <a:r>
              <a:rPr lang="en-US" dirty="0"/>
              <a:t>Functional managers</a:t>
            </a:r>
          </a:p>
        </p:txBody>
      </p:sp>
      <p:sp>
        <p:nvSpPr>
          <p:cNvPr id="9" name="Text Placeholder 3">
            <a:extLst>
              <a:ext uri="{FF2B5EF4-FFF2-40B4-BE49-F238E27FC236}">
                <a16:creationId xmlns:a16="http://schemas.microsoft.com/office/drawing/2014/main" id="{FC7718E8-2329-3BD0-FE11-5FB30B57B89B}"/>
              </a:ext>
            </a:extLst>
          </p:cNvPr>
          <p:cNvSpPr txBox="1">
            <a:spLocks/>
          </p:cNvSpPr>
          <p:nvPr/>
        </p:nvSpPr>
        <p:spPr>
          <a:xfrm>
            <a:off x="6091135" y="3254942"/>
            <a:ext cx="5263760" cy="2889250"/>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External Stakeholders </a:t>
            </a:r>
          </a:p>
          <a:p>
            <a:pPr lvl="1"/>
            <a:r>
              <a:rPr lang="en-US" dirty="0"/>
              <a:t>Project’s customer/client</a:t>
            </a:r>
          </a:p>
          <a:p>
            <a:pPr lvl="1"/>
            <a:r>
              <a:rPr lang="en-US" dirty="0"/>
              <a:t>Competitors</a:t>
            </a:r>
          </a:p>
          <a:p>
            <a:pPr lvl="1"/>
            <a:r>
              <a:rPr lang="en-US" dirty="0"/>
              <a:t>Suppliers</a:t>
            </a:r>
          </a:p>
          <a:p>
            <a:pPr lvl="1"/>
            <a:r>
              <a:rPr lang="en-US" dirty="0"/>
              <a:t>Government officials</a:t>
            </a:r>
          </a:p>
          <a:p>
            <a:pPr lvl="1"/>
            <a:r>
              <a:rPr lang="en-US" dirty="0"/>
              <a:t>Concerned citizens</a:t>
            </a:r>
          </a:p>
        </p:txBody>
      </p:sp>
    </p:spTree>
    <p:extLst>
      <p:ext uri="{BB962C8B-B14F-4D97-AF65-F5344CB8AC3E}">
        <p14:creationId xmlns:p14="http://schemas.microsoft.com/office/powerpoint/2010/main" val="71860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F69934-C048-B49F-15F9-BD11F53E5405}"/>
              </a:ext>
            </a:extLst>
          </p:cNvPr>
          <p:cNvSpPr>
            <a:spLocks noGrp="1"/>
          </p:cNvSpPr>
          <p:nvPr>
            <p:ph type="body" sz="quarter" idx="12"/>
          </p:nvPr>
        </p:nvSpPr>
        <p:spPr/>
        <p:txBody>
          <a:bodyPr/>
          <a:lstStyle/>
          <a:p>
            <a:r>
              <a:rPr lang="en-US" dirty="0"/>
              <a:t>Every project has stakeholders that impact or impacted by the project in a positive/negative way</a:t>
            </a:r>
          </a:p>
          <a:p>
            <a:r>
              <a:rPr lang="en-US" dirty="0"/>
              <a:t>Correctly identifying  and managing stakeholders can mean the difference between success or failure of any project</a:t>
            </a:r>
          </a:p>
          <a:p>
            <a:r>
              <a:rPr lang="en-US" dirty="0"/>
              <a:t>Stakeholder management starts by asking two simple but important questions </a:t>
            </a:r>
          </a:p>
          <a:p>
            <a:pPr lvl="1"/>
            <a:r>
              <a:rPr lang="en-US" dirty="0"/>
              <a:t>Who could be affected by the project</a:t>
            </a:r>
          </a:p>
          <a:p>
            <a:pPr lvl="1"/>
            <a:r>
              <a:rPr lang="en-US" dirty="0"/>
              <a:t>Who could have an impact on the project</a:t>
            </a:r>
          </a:p>
          <a:p>
            <a:r>
              <a:rPr lang="en-US" dirty="0"/>
              <a:t>A good place to start identifying stakeholders is to conduct a stakeholder analysis</a:t>
            </a:r>
          </a:p>
          <a:p>
            <a:pPr lvl="1"/>
            <a:r>
              <a:rPr lang="en-US" dirty="0"/>
              <a:t>This analysis contains details relevant to each stakeholder such as name, organization, position, locations, project role and contact information</a:t>
            </a:r>
          </a:p>
          <a:p>
            <a:pPr lvl="1"/>
            <a:r>
              <a:rPr lang="en-US" dirty="0"/>
              <a:t>Stakeholder assessments are included, they will show the stakeholders major requirements, expectations and level of project influence</a:t>
            </a:r>
          </a:p>
        </p:txBody>
      </p:sp>
      <p:sp>
        <p:nvSpPr>
          <p:cNvPr id="2" name="Title 1">
            <a:extLst>
              <a:ext uri="{FF2B5EF4-FFF2-40B4-BE49-F238E27FC236}">
                <a16:creationId xmlns:a16="http://schemas.microsoft.com/office/drawing/2014/main" id="{94C60904-76EC-4593-C0D2-28B5CC0FFB05}"/>
              </a:ext>
            </a:extLst>
          </p:cNvPr>
          <p:cNvSpPr>
            <a:spLocks noGrp="1"/>
          </p:cNvSpPr>
          <p:nvPr>
            <p:ph type="title"/>
          </p:nvPr>
        </p:nvSpPr>
        <p:spPr/>
        <p:txBody>
          <a:bodyPr/>
          <a:lstStyle/>
          <a:p>
            <a:r>
              <a:rPr lang="en-US" dirty="0"/>
              <a:t>How to Identify Stakeholders</a:t>
            </a:r>
          </a:p>
        </p:txBody>
      </p:sp>
      <p:sp>
        <p:nvSpPr>
          <p:cNvPr id="3" name="Slide Number Placeholder 2">
            <a:extLst>
              <a:ext uri="{FF2B5EF4-FFF2-40B4-BE49-F238E27FC236}">
                <a16:creationId xmlns:a16="http://schemas.microsoft.com/office/drawing/2014/main" id="{B7750F6D-6F21-3A79-246A-12139DB6B243}"/>
              </a:ext>
            </a:extLst>
          </p:cNvPr>
          <p:cNvSpPr>
            <a:spLocks noGrp="1"/>
          </p:cNvSpPr>
          <p:nvPr>
            <p:ph type="sldNum" sz="quarter" idx="4294967295"/>
          </p:nvPr>
        </p:nvSpPr>
        <p:spPr>
          <a:xfrm>
            <a:off x="10706100" y="6318250"/>
            <a:ext cx="14859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srgbClr val="000000">
                    <a:tint val="75000"/>
                  </a:srgbClr>
                </a:solidFill>
                <a:effectLst/>
                <a:uLnTx/>
                <a:uFillTx/>
                <a:latin typeface="Lato" panose="020F0502020204030203"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tint val="75000"/>
                </a:srgbClr>
              </a:solidFill>
              <a:effectLst/>
              <a:uLnTx/>
              <a:uFillTx/>
              <a:latin typeface="Lato" panose="020F0502020204030203" pitchFamily="34" charset="0"/>
              <a:ea typeface="+mn-ea"/>
              <a:cs typeface="Arial" panose="020B0604020202020204" pitchFamily="34" charset="0"/>
            </a:endParaRPr>
          </a:p>
        </p:txBody>
      </p:sp>
    </p:spTree>
    <p:extLst>
      <p:ext uri="{BB962C8B-B14F-4D97-AF65-F5344CB8AC3E}">
        <p14:creationId xmlns:p14="http://schemas.microsoft.com/office/powerpoint/2010/main" val="27048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rectangular box with white text&#10;&#10;Description automatically generated">
            <a:extLst>
              <a:ext uri="{FF2B5EF4-FFF2-40B4-BE49-F238E27FC236}">
                <a16:creationId xmlns:a16="http://schemas.microsoft.com/office/drawing/2014/main" id="{34B0172C-CD5B-F6CD-42A4-411D2B36A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191" y="3478612"/>
            <a:ext cx="5130066" cy="3013627"/>
          </a:xfrm>
          <a:prstGeom prst="rect">
            <a:avLst/>
          </a:prstGeom>
        </p:spPr>
      </p:pic>
      <p:sp>
        <p:nvSpPr>
          <p:cNvPr id="2" name="Text Placeholder 1">
            <a:extLst>
              <a:ext uri="{FF2B5EF4-FFF2-40B4-BE49-F238E27FC236}">
                <a16:creationId xmlns:a16="http://schemas.microsoft.com/office/drawing/2014/main" id="{F7797EB7-A17C-4621-1878-ACD9B267FAFB}"/>
              </a:ext>
            </a:extLst>
          </p:cNvPr>
          <p:cNvSpPr>
            <a:spLocks noGrp="1"/>
          </p:cNvSpPr>
          <p:nvPr>
            <p:ph type="body" sz="quarter" idx="12"/>
          </p:nvPr>
        </p:nvSpPr>
        <p:spPr/>
        <p:txBody>
          <a:bodyPr/>
          <a:lstStyle/>
          <a:p>
            <a:r>
              <a:rPr lang="en-US" dirty="0"/>
              <a:t>Stakeholder analysis involves first devising a list of potential stakeholders and then determining which ones have the greatest investment or impact to the project</a:t>
            </a:r>
          </a:p>
          <a:p>
            <a:r>
              <a:rPr lang="en-US" dirty="0"/>
              <a:t>Start by gathering enough information to understand each stakeholder’s needs</a:t>
            </a:r>
          </a:p>
          <a:p>
            <a:r>
              <a:rPr lang="en-US" dirty="0"/>
              <a:t>Prioritizing by investment or impact can help drive key stakeholder engagement and streamline decision-making to meet objectives</a:t>
            </a:r>
          </a:p>
          <a:p>
            <a:r>
              <a:rPr lang="en-US" dirty="0"/>
              <a:t>Utilize a Power-Interest grid to categorize the stakeholders by importance and influence</a:t>
            </a:r>
          </a:p>
          <a:p>
            <a:endParaRPr lang="en-US" dirty="0"/>
          </a:p>
          <a:p>
            <a:endParaRPr lang="en-US" dirty="0"/>
          </a:p>
          <a:p>
            <a:endParaRPr lang="en-US" dirty="0"/>
          </a:p>
        </p:txBody>
      </p:sp>
      <p:sp>
        <p:nvSpPr>
          <p:cNvPr id="3" name="Title 2">
            <a:extLst>
              <a:ext uri="{FF2B5EF4-FFF2-40B4-BE49-F238E27FC236}">
                <a16:creationId xmlns:a16="http://schemas.microsoft.com/office/drawing/2014/main" id="{21D0EAC3-253F-59E3-D8B6-414E53C688F0}"/>
              </a:ext>
            </a:extLst>
          </p:cNvPr>
          <p:cNvSpPr>
            <a:spLocks noGrp="1"/>
          </p:cNvSpPr>
          <p:nvPr>
            <p:ph type="title"/>
          </p:nvPr>
        </p:nvSpPr>
        <p:spPr/>
        <p:txBody>
          <a:bodyPr/>
          <a:lstStyle/>
          <a:p>
            <a:r>
              <a:rPr lang="en-US" dirty="0"/>
              <a:t>Stakeholder Analysis </a:t>
            </a:r>
          </a:p>
        </p:txBody>
      </p:sp>
      <p:sp>
        <p:nvSpPr>
          <p:cNvPr id="6" name="Text Placeholder 1">
            <a:extLst>
              <a:ext uri="{FF2B5EF4-FFF2-40B4-BE49-F238E27FC236}">
                <a16:creationId xmlns:a16="http://schemas.microsoft.com/office/drawing/2014/main" id="{9FDB47EC-006F-A713-2DB4-D704A7788EC5}"/>
              </a:ext>
            </a:extLst>
          </p:cNvPr>
          <p:cNvSpPr txBox="1">
            <a:spLocks/>
          </p:cNvSpPr>
          <p:nvPr/>
        </p:nvSpPr>
        <p:spPr>
          <a:xfrm>
            <a:off x="339521" y="3891592"/>
            <a:ext cx="6682168" cy="2142979"/>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strategic tool is used to identify, categorize, and manage stakeholders and stakeholder interactions. Categorizing stakeholders using this matrix is a good way to manage communications and ensure stakeholder satisfaction</a:t>
            </a:r>
          </a:p>
        </p:txBody>
      </p:sp>
    </p:spTree>
    <p:extLst>
      <p:ext uri="{BB962C8B-B14F-4D97-AF65-F5344CB8AC3E}">
        <p14:creationId xmlns:p14="http://schemas.microsoft.com/office/powerpoint/2010/main" val="402933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876003-29C9-DB45-1024-0D86ECAE1689}"/>
              </a:ext>
            </a:extLst>
          </p:cNvPr>
          <p:cNvSpPr>
            <a:spLocks noGrp="1"/>
          </p:cNvSpPr>
          <p:nvPr>
            <p:ph type="body" sz="quarter" idx="12"/>
          </p:nvPr>
        </p:nvSpPr>
        <p:spPr/>
        <p:txBody>
          <a:bodyPr/>
          <a:lstStyle/>
          <a:p>
            <a:r>
              <a:rPr lang="en-US" dirty="0"/>
              <a:t>A registry contains information about the stakeholders, their views, and your prospective plans to engage with them </a:t>
            </a:r>
          </a:p>
          <a:p>
            <a:r>
              <a:rPr lang="en-US" dirty="0"/>
              <a:t>Once you have identified and organized the stakeholder's information, you may sense how sensitive this document is and classify it as a confidential document to be handled with care</a:t>
            </a:r>
          </a:p>
          <a:p>
            <a:r>
              <a:rPr lang="en-US" dirty="0"/>
              <a:t>Here is an example of a basic registry</a:t>
            </a:r>
          </a:p>
          <a:p>
            <a:endParaRPr lang="en-US" dirty="0"/>
          </a:p>
        </p:txBody>
      </p:sp>
      <p:sp>
        <p:nvSpPr>
          <p:cNvPr id="3" name="Title 2">
            <a:extLst>
              <a:ext uri="{FF2B5EF4-FFF2-40B4-BE49-F238E27FC236}">
                <a16:creationId xmlns:a16="http://schemas.microsoft.com/office/drawing/2014/main" id="{D298B087-3138-080D-D0CF-872645BE035C}"/>
              </a:ext>
            </a:extLst>
          </p:cNvPr>
          <p:cNvSpPr>
            <a:spLocks noGrp="1"/>
          </p:cNvSpPr>
          <p:nvPr>
            <p:ph type="title"/>
          </p:nvPr>
        </p:nvSpPr>
        <p:spPr/>
        <p:txBody>
          <a:bodyPr/>
          <a:lstStyle/>
          <a:p>
            <a:r>
              <a:rPr lang="en-US" dirty="0"/>
              <a:t>Stakeholder Registry</a:t>
            </a:r>
          </a:p>
        </p:txBody>
      </p:sp>
      <p:pic>
        <p:nvPicPr>
          <p:cNvPr id="5" name="Picture 4" descr="A white rectangular form with black text&#10;&#10;Description automatically generated">
            <a:extLst>
              <a:ext uri="{FF2B5EF4-FFF2-40B4-BE49-F238E27FC236}">
                <a16:creationId xmlns:a16="http://schemas.microsoft.com/office/drawing/2014/main" id="{95B8D183-1667-455E-AD2E-D818FDB88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39" y="3625215"/>
            <a:ext cx="10846191" cy="2867025"/>
          </a:xfrm>
          <a:prstGeom prst="rect">
            <a:avLst/>
          </a:prstGeom>
        </p:spPr>
      </p:pic>
    </p:spTree>
    <p:extLst>
      <p:ext uri="{BB962C8B-B14F-4D97-AF65-F5344CB8AC3E}">
        <p14:creationId xmlns:p14="http://schemas.microsoft.com/office/powerpoint/2010/main" val="127897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90FD4C-F3DF-D9FE-B23D-DE3B660C3FDA}"/>
              </a:ext>
            </a:extLst>
          </p:cNvPr>
          <p:cNvSpPr>
            <a:spLocks noGrp="1"/>
          </p:cNvSpPr>
          <p:nvPr>
            <p:ph type="body" sz="quarter" idx="12"/>
          </p:nvPr>
        </p:nvSpPr>
        <p:spPr/>
        <p:txBody>
          <a:bodyPr/>
          <a:lstStyle/>
          <a:p>
            <a:r>
              <a:rPr lang="en-US" dirty="0"/>
              <a:t>With strategic planning, stakeholder engagement is critical. Ensure your KEY stakeholders are aligned with the strategic direction of the project </a:t>
            </a:r>
          </a:p>
          <a:p>
            <a:r>
              <a:rPr lang="en-US" dirty="0"/>
              <a:t>Develop a plan to engage with each stakeholder in a way that works best for them</a:t>
            </a:r>
          </a:p>
          <a:p>
            <a:pPr lvl="1"/>
            <a:r>
              <a:rPr lang="en-US" dirty="0"/>
              <a:t>Mapping helps prevent over communicating with low interest and influence stakeholders and to engage higher interest and influence stakeholders in greater detail</a:t>
            </a:r>
          </a:p>
          <a:p>
            <a:endParaRPr lang="en-US" dirty="0"/>
          </a:p>
          <a:p>
            <a:endParaRPr lang="en-US" dirty="0"/>
          </a:p>
        </p:txBody>
      </p:sp>
      <p:sp>
        <p:nvSpPr>
          <p:cNvPr id="3" name="Title 2">
            <a:extLst>
              <a:ext uri="{FF2B5EF4-FFF2-40B4-BE49-F238E27FC236}">
                <a16:creationId xmlns:a16="http://schemas.microsoft.com/office/drawing/2014/main" id="{18C00579-8ACE-6470-1046-C04ED2074715}"/>
              </a:ext>
            </a:extLst>
          </p:cNvPr>
          <p:cNvSpPr>
            <a:spLocks noGrp="1"/>
          </p:cNvSpPr>
          <p:nvPr>
            <p:ph type="title"/>
          </p:nvPr>
        </p:nvSpPr>
        <p:spPr/>
        <p:txBody>
          <a:bodyPr/>
          <a:lstStyle/>
          <a:p>
            <a:r>
              <a:rPr lang="en-US" dirty="0"/>
              <a:t>Mapping Your Stakeholders</a:t>
            </a:r>
          </a:p>
        </p:txBody>
      </p:sp>
      <p:pic>
        <p:nvPicPr>
          <p:cNvPr id="5" name="Picture 4" descr="A diagram of a high interest&#10;&#10;Description automatically generated">
            <a:extLst>
              <a:ext uri="{FF2B5EF4-FFF2-40B4-BE49-F238E27FC236}">
                <a16:creationId xmlns:a16="http://schemas.microsoft.com/office/drawing/2014/main" id="{5579E339-3870-365F-E26A-5A07421DE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624" y="3429001"/>
            <a:ext cx="3452863" cy="3063240"/>
          </a:xfrm>
          <a:prstGeom prst="rect">
            <a:avLst/>
          </a:prstGeom>
        </p:spPr>
      </p:pic>
      <p:sp>
        <p:nvSpPr>
          <p:cNvPr id="6" name="Text Placeholder 1">
            <a:extLst>
              <a:ext uri="{FF2B5EF4-FFF2-40B4-BE49-F238E27FC236}">
                <a16:creationId xmlns:a16="http://schemas.microsoft.com/office/drawing/2014/main" id="{B913D109-B265-0044-1BCA-F3CC11FE5CC4}"/>
              </a:ext>
            </a:extLst>
          </p:cNvPr>
          <p:cNvSpPr txBox="1">
            <a:spLocks/>
          </p:cNvSpPr>
          <p:nvPr/>
        </p:nvSpPr>
        <p:spPr>
          <a:xfrm>
            <a:off x="339521" y="2950134"/>
            <a:ext cx="8138435" cy="3253325"/>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Create a Stakeholder Mapping chart</a:t>
            </a:r>
          </a:p>
          <a:p>
            <a:r>
              <a:rPr lang="en-US" dirty="0"/>
              <a:t>You can map your stakeholders into one of four categories</a:t>
            </a:r>
          </a:p>
          <a:p>
            <a:r>
              <a:rPr lang="en-US" dirty="0"/>
              <a:t>This is a visual process that charts each project stakeholder to show their influence and interest in the project</a:t>
            </a:r>
          </a:p>
          <a:p>
            <a:r>
              <a:rPr lang="en-US" dirty="0"/>
              <a:t>Once you’ve completed a stakeholder map you now have a guide to stakeholder engagement</a:t>
            </a:r>
          </a:p>
          <a:p>
            <a:endParaRPr lang="en-US" dirty="0"/>
          </a:p>
          <a:p>
            <a:endParaRPr lang="en-US" dirty="0"/>
          </a:p>
        </p:txBody>
      </p:sp>
    </p:spTree>
    <p:extLst>
      <p:ext uri="{BB962C8B-B14F-4D97-AF65-F5344CB8AC3E}">
        <p14:creationId xmlns:p14="http://schemas.microsoft.com/office/powerpoint/2010/main" val="13221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effective stakeholder engagement&#10;&#10;Description automatically generated">
            <a:extLst>
              <a:ext uri="{FF2B5EF4-FFF2-40B4-BE49-F238E27FC236}">
                <a16:creationId xmlns:a16="http://schemas.microsoft.com/office/drawing/2014/main" id="{7CCC6A5E-6ADE-5CB4-CDE3-41724A239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933" y="3506006"/>
            <a:ext cx="2905164" cy="2709264"/>
          </a:xfrm>
          <a:prstGeom prst="rect">
            <a:avLst/>
          </a:prstGeom>
        </p:spPr>
      </p:pic>
      <p:sp>
        <p:nvSpPr>
          <p:cNvPr id="4" name="Text Placeholder 3">
            <a:extLst>
              <a:ext uri="{FF2B5EF4-FFF2-40B4-BE49-F238E27FC236}">
                <a16:creationId xmlns:a16="http://schemas.microsoft.com/office/drawing/2014/main" id="{1EF6E395-E69F-AF91-BAC2-312E140FE4BF}"/>
              </a:ext>
            </a:extLst>
          </p:cNvPr>
          <p:cNvSpPr>
            <a:spLocks noGrp="1"/>
          </p:cNvSpPr>
          <p:nvPr>
            <p:ph type="body" sz="quarter" idx="12"/>
          </p:nvPr>
        </p:nvSpPr>
        <p:spPr>
          <a:xfrm>
            <a:off x="349249" y="986145"/>
            <a:ext cx="11493500" cy="5506095"/>
          </a:xfrm>
        </p:spPr>
        <p:txBody>
          <a:bodyPr/>
          <a:lstStyle/>
          <a:p>
            <a:r>
              <a:rPr lang="en-US" dirty="0"/>
              <a:t>Stakeholder engagement is important for successful strategic planning. It involves identifying, understanding and including stakeholders and how to communicate with them</a:t>
            </a:r>
          </a:p>
          <a:p>
            <a:r>
              <a:rPr lang="en-US" dirty="0"/>
              <a:t>Stakeholder engagement involves identifying and prioritizing stakeholders and  deciding  the best strategies for effective communication</a:t>
            </a:r>
          </a:p>
          <a:p>
            <a:r>
              <a:rPr lang="en-US" dirty="0"/>
              <a:t>Placement on the matrix will help identify the best approach to engage with each stakeholder</a:t>
            </a:r>
          </a:p>
        </p:txBody>
      </p:sp>
      <p:sp>
        <p:nvSpPr>
          <p:cNvPr id="2" name="Title 1">
            <a:extLst>
              <a:ext uri="{FF2B5EF4-FFF2-40B4-BE49-F238E27FC236}">
                <a16:creationId xmlns:a16="http://schemas.microsoft.com/office/drawing/2014/main" id="{3603CC66-A11D-C936-77AF-D71973657753}"/>
              </a:ext>
            </a:extLst>
          </p:cNvPr>
          <p:cNvSpPr>
            <a:spLocks noGrp="1"/>
          </p:cNvSpPr>
          <p:nvPr>
            <p:ph type="title"/>
          </p:nvPr>
        </p:nvSpPr>
        <p:spPr/>
        <p:txBody>
          <a:bodyPr/>
          <a:lstStyle/>
          <a:p>
            <a:r>
              <a:rPr lang="en-US" dirty="0"/>
              <a:t>Stakeholder Engagement</a:t>
            </a:r>
          </a:p>
        </p:txBody>
      </p:sp>
      <p:sp>
        <p:nvSpPr>
          <p:cNvPr id="3" name="Slide Number Placeholder 2">
            <a:extLst>
              <a:ext uri="{FF2B5EF4-FFF2-40B4-BE49-F238E27FC236}">
                <a16:creationId xmlns:a16="http://schemas.microsoft.com/office/drawing/2014/main" id="{03284BD6-4643-B09C-E2D0-5DAA6310A824}"/>
              </a:ext>
            </a:extLst>
          </p:cNvPr>
          <p:cNvSpPr>
            <a:spLocks noGrp="1"/>
          </p:cNvSpPr>
          <p:nvPr>
            <p:ph type="sldNum" sz="quarter" idx="4294967295"/>
          </p:nvPr>
        </p:nvSpPr>
        <p:spPr>
          <a:xfrm>
            <a:off x="10706100" y="6318250"/>
            <a:ext cx="14859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srgbClr val="000000">
                    <a:tint val="75000"/>
                  </a:srgbClr>
                </a:solidFill>
                <a:effectLst/>
                <a:uLnTx/>
                <a:uFillTx/>
                <a:latin typeface="Lato" panose="020F0502020204030203"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tint val="75000"/>
                </a:srgbClr>
              </a:solidFill>
              <a:effectLst/>
              <a:uLnTx/>
              <a:uFillTx/>
              <a:latin typeface="Lato" panose="020F0502020204030203" pitchFamily="34" charset="0"/>
              <a:ea typeface="+mn-ea"/>
              <a:cs typeface="Arial" panose="020B0604020202020204" pitchFamily="34" charset="0"/>
            </a:endParaRPr>
          </a:p>
        </p:txBody>
      </p:sp>
      <p:sp>
        <p:nvSpPr>
          <p:cNvPr id="5" name="Text Placeholder 3">
            <a:extLst>
              <a:ext uri="{FF2B5EF4-FFF2-40B4-BE49-F238E27FC236}">
                <a16:creationId xmlns:a16="http://schemas.microsoft.com/office/drawing/2014/main" id="{E52D25C5-9413-2067-EAE9-97391DDDA6EF}"/>
              </a:ext>
            </a:extLst>
          </p:cNvPr>
          <p:cNvSpPr txBox="1">
            <a:spLocks/>
          </p:cNvSpPr>
          <p:nvPr/>
        </p:nvSpPr>
        <p:spPr>
          <a:xfrm>
            <a:off x="318597" y="3802600"/>
            <a:ext cx="9059957" cy="2515650"/>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Stakeholder engagement is how you implement strategies to influence stakeholders, determine their needs and requirements and ensure they’re met</a:t>
            </a:r>
          </a:p>
          <a:p>
            <a:r>
              <a:rPr lang="en-US" dirty="0"/>
              <a:t>Done correctly, stakeholder engagement can prevent potential risks and conflicts</a:t>
            </a:r>
          </a:p>
        </p:txBody>
      </p:sp>
    </p:spTree>
    <p:extLst>
      <p:ext uri="{BB962C8B-B14F-4D97-AF65-F5344CB8AC3E}">
        <p14:creationId xmlns:p14="http://schemas.microsoft.com/office/powerpoint/2010/main" val="336963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AAD97-37F7-A2F0-6CD4-236F80D6EB78}"/>
              </a:ext>
            </a:extLst>
          </p:cNvPr>
          <p:cNvSpPr>
            <a:spLocks noGrp="1"/>
          </p:cNvSpPr>
          <p:nvPr>
            <p:ph type="body" sz="quarter" idx="12"/>
          </p:nvPr>
        </p:nvSpPr>
        <p:spPr/>
        <p:txBody>
          <a:bodyPr/>
          <a:lstStyle/>
          <a:p>
            <a:r>
              <a:rPr lang="en-US" dirty="0"/>
              <a:t>An effective stakeholder communication plan allows you to receive feedback from stakeholders regarding any decision that may affect them</a:t>
            </a:r>
          </a:p>
          <a:p>
            <a:r>
              <a:rPr lang="en-US" dirty="0"/>
              <a:t>This is a strategy developed to better connect with stakeholders and to assess their feedback regarding project requirements and development</a:t>
            </a:r>
          </a:p>
          <a:p>
            <a:r>
              <a:rPr lang="en-US" dirty="0"/>
              <a:t>Primary goals of a stakeholder communication plan are:</a:t>
            </a:r>
          </a:p>
          <a:p>
            <a:pPr lvl="1"/>
            <a:r>
              <a:rPr lang="en-US" dirty="0"/>
              <a:t>To meet requirements and achieve objectives</a:t>
            </a:r>
          </a:p>
          <a:p>
            <a:pPr lvl="1"/>
            <a:r>
              <a:rPr lang="en-US" dirty="0"/>
              <a:t>To maintain or improve relationships with stakeholders who can influence the projects success</a:t>
            </a:r>
          </a:p>
          <a:p>
            <a:pPr lvl="1"/>
            <a:r>
              <a:rPr lang="en-US" dirty="0"/>
              <a:t>Assist in managing clients and other stakeholders</a:t>
            </a:r>
          </a:p>
          <a:p>
            <a:pPr lvl="1"/>
            <a:r>
              <a:rPr lang="en-US" dirty="0"/>
              <a:t>Help with overall project planning</a:t>
            </a:r>
          </a:p>
          <a:p>
            <a:r>
              <a:rPr lang="en-US" dirty="0"/>
              <a:t>Once you have identified and categorized stakeholders, establish the best methods of communications </a:t>
            </a:r>
          </a:p>
        </p:txBody>
      </p:sp>
      <p:sp>
        <p:nvSpPr>
          <p:cNvPr id="3" name="Title 2">
            <a:extLst>
              <a:ext uri="{FF2B5EF4-FFF2-40B4-BE49-F238E27FC236}">
                <a16:creationId xmlns:a16="http://schemas.microsoft.com/office/drawing/2014/main" id="{AE5D366C-A404-C423-214C-254DF998E658}"/>
              </a:ext>
            </a:extLst>
          </p:cNvPr>
          <p:cNvSpPr>
            <a:spLocks noGrp="1"/>
          </p:cNvSpPr>
          <p:nvPr>
            <p:ph type="title"/>
          </p:nvPr>
        </p:nvSpPr>
        <p:spPr/>
        <p:txBody>
          <a:bodyPr/>
          <a:lstStyle/>
          <a:p>
            <a:r>
              <a:rPr lang="en-US" dirty="0"/>
              <a:t>Communication Management Plan</a:t>
            </a:r>
          </a:p>
        </p:txBody>
      </p:sp>
    </p:spTree>
    <p:extLst>
      <p:ext uri="{BB962C8B-B14F-4D97-AF65-F5344CB8AC3E}">
        <p14:creationId xmlns:p14="http://schemas.microsoft.com/office/powerpoint/2010/main" val="202548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5530B5-DC8C-EB4A-14A6-9C2DB32402E6}"/>
              </a:ext>
            </a:extLst>
          </p:cNvPr>
          <p:cNvSpPr>
            <a:spLocks noGrp="1"/>
          </p:cNvSpPr>
          <p:nvPr>
            <p:ph type="body" sz="quarter" idx="12"/>
          </p:nvPr>
        </p:nvSpPr>
        <p:spPr/>
        <p:txBody>
          <a:bodyPr/>
          <a:lstStyle/>
          <a:p>
            <a:r>
              <a:rPr lang="en-US" dirty="0"/>
              <a:t>Stakeholder communication is one of the most important aspects of a project</a:t>
            </a:r>
          </a:p>
          <a:p>
            <a:r>
              <a:rPr lang="en-US" dirty="0"/>
              <a:t>Stakeholders define weather a project is successful or not. Identifying, managing, and communicating with them will help ensure you receive their support</a:t>
            </a:r>
          </a:p>
          <a:p>
            <a:r>
              <a:rPr lang="en-US" dirty="0"/>
              <a:t>The communication plan will identify how frequently each stakeholder should be contacted and updated</a:t>
            </a:r>
          </a:p>
          <a:p>
            <a:r>
              <a:rPr lang="en-US" dirty="0"/>
              <a:t>It establishes the content of the communication and what it intends to accomplish</a:t>
            </a:r>
          </a:p>
          <a:p>
            <a:endParaRPr lang="en-US" dirty="0"/>
          </a:p>
        </p:txBody>
      </p:sp>
      <p:sp>
        <p:nvSpPr>
          <p:cNvPr id="3" name="Title 2">
            <a:extLst>
              <a:ext uri="{FF2B5EF4-FFF2-40B4-BE49-F238E27FC236}">
                <a16:creationId xmlns:a16="http://schemas.microsoft.com/office/drawing/2014/main" id="{D88C3B38-08B7-999C-810D-30EA04C51A41}"/>
              </a:ext>
            </a:extLst>
          </p:cNvPr>
          <p:cNvSpPr>
            <a:spLocks noGrp="1"/>
          </p:cNvSpPr>
          <p:nvPr>
            <p:ph type="title"/>
          </p:nvPr>
        </p:nvSpPr>
        <p:spPr/>
        <p:txBody>
          <a:bodyPr/>
          <a:lstStyle/>
          <a:p>
            <a:r>
              <a:rPr lang="en-US" dirty="0"/>
              <a:t>Utilizing a Communication Management Plan</a:t>
            </a:r>
          </a:p>
        </p:txBody>
      </p:sp>
      <p:pic>
        <p:nvPicPr>
          <p:cNvPr id="5" name="Picture 4" descr="A close-up of several blue hexagons&#10;&#10;Description automatically generated">
            <a:extLst>
              <a:ext uri="{FF2B5EF4-FFF2-40B4-BE49-F238E27FC236}">
                <a16:creationId xmlns:a16="http://schemas.microsoft.com/office/drawing/2014/main" id="{E1E46329-9149-5C19-B2C4-47C8A906E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33" y="3668889"/>
            <a:ext cx="10239023" cy="2846916"/>
          </a:xfrm>
          <a:prstGeom prst="rect">
            <a:avLst/>
          </a:prstGeom>
        </p:spPr>
      </p:pic>
    </p:spTree>
    <p:extLst>
      <p:ext uri="{BB962C8B-B14F-4D97-AF65-F5344CB8AC3E}">
        <p14:creationId xmlns:p14="http://schemas.microsoft.com/office/powerpoint/2010/main" val="229647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EF3654-0F3B-E80E-B527-7420A6E32980}"/>
              </a:ext>
            </a:extLst>
          </p:cNvPr>
          <p:cNvSpPr>
            <a:spLocks noGrp="1"/>
          </p:cNvSpPr>
          <p:nvPr>
            <p:ph type="body" sz="quarter" idx="12"/>
          </p:nvPr>
        </p:nvSpPr>
        <p:spPr/>
        <p:txBody>
          <a:bodyPr/>
          <a:lstStyle/>
          <a:p>
            <a:r>
              <a:rPr lang="en-US" dirty="0"/>
              <a:t>Identify ALL the stakeholders and their roles and interests in the project</a:t>
            </a:r>
          </a:p>
          <a:p>
            <a:pPr lvl="1"/>
            <a:r>
              <a:rPr lang="en-US" dirty="0"/>
              <a:t>This ensures that all possible stakeholders are involved in the project and have a say in decision making</a:t>
            </a:r>
          </a:p>
          <a:p>
            <a:r>
              <a:rPr lang="en-US" dirty="0"/>
              <a:t>Goals &amp; expectations</a:t>
            </a:r>
          </a:p>
          <a:p>
            <a:pPr lvl="1"/>
            <a:r>
              <a:rPr lang="en-US" dirty="0"/>
              <a:t>Create clear goals at each life cycle stage of the project to set expectations</a:t>
            </a:r>
          </a:p>
          <a:p>
            <a:pPr lvl="1"/>
            <a:r>
              <a:rPr lang="en-US" dirty="0"/>
              <a:t>Stakeholders need to be clear on what they receive, will not receive, and what will happen next</a:t>
            </a:r>
          </a:p>
          <a:p>
            <a:r>
              <a:rPr lang="en-US" dirty="0"/>
              <a:t>Stakeholder relationships</a:t>
            </a:r>
          </a:p>
          <a:p>
            <a:pPr lvl="1"/>
            <a:r>
              <a:rPr lang="en-US" dirty="0"/>
              <a:t>Building strong relationships is critical for successful stakeholder management</a:t>
            </a:r>
          </a:p>
          <a:p>
            <a:pPr lvl="1"/>
            <a:r>
              <a:rPr lang="en-US" dirty="0"/>
              <a:t>Good relationships will help greatly when things don’t go as planned, things can go bad, and when they do, stakeholders need to know they can put their trust in you</a:t>
            </a:r>
          </a:p>
        </p:txBody>
      </p:sp>
      <p:sp>
        <p:nvSpPr>
          <p:cNvPr id="3" name="Title 2">
            <a:extLst>
              <a:ext uri="{FF2B5EF4-FFF2-40B4-BE49-F238E27FC236}">
                <a16:creationId xmlns:a16="http://schemas.microsoft.com/office/drawing/2014/main" id="{48A9431B-436E-3A60-C377-6A9F3D73091C}"/>
              </a:ext>
            </a:extLst>
          </p:cNvPr>
          <p:cNvSpPr>
            <a:spLocks noGrp="1"/>
          </p:cNvSpPr>
          <p:nvPr>
            <p:ph type="title"/>
          </p:nvPr>
        </p:nvSpPr>
        <p:spPr/>
        <p:txBody>
          <a:bodyPr/>
          <a:lstStyle/>
          <a:p>
            <a:r>
              <a:rPr lang="en-US" dirty="0"/>
              <a:t>Keys to Successful Stakeholder Management</a:t>
            </a:r>
          </a:p>
        </p:txBody>
      </p:sp>
    </p:spTree>
    <p:extLst>
      <p:ext uri="{BB962C8B-B14F-4D97-AF65-F5344CB8AC3E}">
        <p14:creationId xmlns:p14="http://schemas.microsoft.com/office/powerpoint/2010/main" val="343254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E019000-2682-79EE-CC97-1E107E2D2DC3}"/>
              </a:ext>
            </a:extLst>
          </p:cNvPr>
          <p:cNvSpPr/>
          <p:nvPr/>
        </p:nvSpPr>
        <p:spPr>
          <a:xfrm>
            <a:off x="0" y="2487973"/>
            <a:ext cx="12192000" cy="43700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Lato"/>
              <a:ea typeface="+mn-ea"/>
              <a:cs typeface="+mn-cs"/>
            </a:endParaRPr>
          </a:p>
        </p:txBody>
      </p:sp>
      <p:pic>
        <p:nvPicPr>
          <p:cNvPr id="6" name="Picture 6"/>
          <p:cNvPicPr>
            <a:picLocks noChangeAspect="1"/>
          </p:cNvPicPr>
          <p:nvPr/>
        </p:nvPicPr>
        <p:blipFill>
          <a:blip r:embed="rId4"/>
          <a:srcRect/>
          <a:stretch>
            <a:fillRect/>
          </a:stretch>
        </p:blipFill>
        <p:spPr>
          <a:xfrm>
            <a:off x="10487068" y="319879"/>
            <a:ext cx="1019132" cy="1019132"/>
          </a:xfrm>
          <a:prstGeom prst="rect">
            <a:avLst/>
          </a:prstGeom>
        </p:spPr>
      </p:pic>
      <p:sp>
        <p:nvSpPr>
          <p:cNvPr id="8" name="TextBox 8"/>
          <p:cNvSpPr txBox="1"/>
          <p:nvPr/>
        </p:nvSpPr>
        <p:spPr>
          <a:xfrm>
            <a:off x="299761" y="1394056"/>
            <a:ext cx="11655619" cy="502573"/>
          </a:xfrm>
          <a:prstGeom prst="rect">
            <a:avLst/>
          </a:prstGeom>
        </p:spPr>
        <p:txBody>
          <a:bodyPr wrap="square" lIns="0" tIns="0" rIns="0" bIns="0" rtlCol="0" anchor="t">
            <a:spAutoFit/>
          </a:bodyPr>
          <a:lstStyle/>
          <a:p>
            <a:pPr marL="0" marR="0" lvl="0" indent="0" algn="l" defTabSz="914400" rtl="0" eaLnBrk="1" fontAlgn="auto" latinLnBrk="0" hangingPunct="1">
              <a:lnSpc>
                <a:spcPts val="4293"/>
              </a:lnSpc>
              <a:spcBef>
                <a:spcPts val="0"/>
              </a:spcBef>
              <a:spcAft>
                <a:spcPts val="0"/>
              </a:spcAft>
              <a:buClrTx/>
              <a:buSzTx/>
              <a:buFontTx/>
              <a:buNone/>
              <a:tabLst/>
              <a:defRPr/>
            </a:pPr>
            <a:r>
              <a:rPr kumimoji="0" lang="en-US" sz="3066" b="0" i="0" u="none" strike="noStrike" kern="1200" cap="none" spc="0" normalizeH="0" baseline="0" noProof="0" dirty="0">
                <a:ln>
                  <a:noFill/>
                </a:ln>
                <a:solidFill>
                  <a:srgbClr val="C00000"/>
                </a:solidFill>
                <a:effectLst/>
                <a:uLnTx/>
                <a:uFillTx/>
                <a:latin typeface="Lato Bold"/>
                <a:ea typeface="+mn-ea"/>
                <a:cs typeface="+mn-cs"/>
              </a:rPr>
              <a:t>Requirements Management Tips for Success</a:t>
            </a:r>
          </a:p>
        </p:txBody>
      </p:sp>
      <p:pic>
        <p:nvPicPr>
          <p:cNvPr id="11" name="Content Placeholder 12">
            <a:extLst>
              <a:ext uri="{FF2B5EF4-FFF2-40B4-BE49-F238E27FC236}">
                <a16:creationId xmlns:a16="http://schemas.microsoft.com/office/drawing/2014/main" id="{56F31E11-7E00-EBEC-A8C8-C6EA8A0E62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3680" y="3569248"/>
            <a:ext cx="408413" cy="1868789"/>
          </a:xfrm>
          <a:prstGeom prst="rect">
            <a:avLst/>
          </a:prstGeom>
        </p:spPr>
      </p:pic>
      <p:sp>
        <p:nvSpPr>
          <p:cNvPr id="12" name="TextBox 11">
            <a:extLst>
              <a:ext uri="{FF2B5EF4-FFF2-40B4-BE49-F238E27FC236}">
                <a16:creationId xmlns:a16="http://schemas.microsoft.com/office/drawing/2014/main" id="{2D4632C4-E0A4-B19B-7426-3FC4D4AF71E2}"/>
              </a:ext>
            </a:extLst>
          </p:cNvPr>
          <p:cNvSpPr txBox="1"/>
          <p:nvPr/>
        </p:nvSpPr>
        <p:spPr>
          <a:xfrm>
            <a:off x="922478" y="2925417"/>
            <a:ext cx="2514356" cy="461665"/>
          </a:xfrm>
          <a:prstGeom prst="rect">
            <a:avLst/>
          </a:prstGeom>
          <a:noFill/>
        </p:spPr>
        <p:txBody>
          <a:bodyPr wrap="square" rtlCol="0">
            <a:spAutoFit/>
          </a:bodyPr>
          <a:lstStyle/>
          <a:p>
            <a:pPr marL="0" marR="0" lvl="0" indent="0" algn="ctr" defTabSz="60963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Type Questions into the “Questions/Chat” window</a:t>
            </a:r>
          </a:p>
        </p:txBody>
      </p:sp>
      <p:pic>
        <p:nvPicPr>
          <p:cNvPr id="13" name="Picture 12">
            <a:extLst>
              <a:ext uri="{FF2B5EF4-FFF2-40B4-BE49-F238E27FC236}">
                <a16:creationId xmlns:a16="http://schemas.microsoft.com/office/drawing/2014/main" id="{1B57C6F5-73CF-1D69-FC00-F6198970037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b="65444"/>
          <a:stretch/>
        </p:blipFill>
        <p:spPr bwMode="auto">
          <a:xfrm>
            <a:off x="6828297" y="3569248"/>
            <a:ext cx="1692061" cy="832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http://www.buses.org/files/logo-gotomeeting.png">
            <a:extLst>
              <a:ext uri="{FF2B5EF4-FFF2-40B4-BE49-F238E27FC236}">
                <a16:creationId xmlns:a16="http://schemas.microsoft.com/office/drawing/2014/main" id="{AEDBBEB4-C789-FC0D-0ABE-B2CE597B563B}"/>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0" r="100000">
                        <a14:foregroundMark x1="21176" y1="41818" x2="21176" y2="41818"/>
                        <a14:foregroundMark x1="36078" y1="52727" x2="36078" y2="52727"/>
                        <a14:foregroundMark x1="40000" y1="34545" x2="40000" y2="34545"/>
                        <a14:foregroundMark x1="47843" y1="49091" x2="47843" y2="49091"/>
                        <a14:foregroundMark x1="92941" y1="34545" x2="92941" y2="34545"/>
                        <a14:foregroundMark x1="83137" y1="45455" x2="83137" y2="45455"/>
                        <a14:foregroundMark x1="74118" y1="41818" x2="74118" y2="41818"/>
                        <a14:foregroundMark x1="69020" y1="45455" x2="69020" y2="45455"/>
                        <a14:foregroundMark x1="63137" y1="47273" x2="63137" y2="47273"/>
                        <a14:foregroundMark x1="56078" y1="41818" x2="56078" y2="41818"/>
                        <a14:foregroundMark x1="89412" y1="70909" x2="89412" y2="70909"/>
                        <a14:foregroundMark x1="86667" y1="81818" x2="86667" y2="81818"/>
                        <a14:backgroundMark x1="88627" y1="76364" x2="88627" y2="76364"/>
                      </a14:backgroundRemoval>
                    </a14:imgEffect>
                  </a14:imgLayer>
                </a14:imgProps>
              </a:ext>
              <a:ext uri="{28A0092B-C50C-407E-A947-70E740481C1C}">
                <a14:useLocalDpi xmlns:a14="http://schemas.microsoft.com/office/drawing/2010/main" val="0"/>
              </a:ext>
            </a:extLst>
          </a:blip>
          <a:srcRect r="80717"/>
          <a:stretch/>
        </p:blipFill>
        <p:spPr bwMode="auto">
          <a:xfrm>
            <a:off x="822097" y="2487973"/>
            <a:ext cx="491524" cy="549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A8BC240-18A9-40C5-1D89-05618E8DDB24}"/>
              </a:ext>
            </a:extLst>
          </p:cNvPr>
          <p:cNvSpPr txBox="1"/>
          <p:nvPr/>
        </p:nvSpPr>
        <p:spPr>
          <a:xfrm>
            <a:off x="1313621" y="2608555"/>
            <a:ext cx="2692400" cy="297454"/>
          </a:xfrm>
          <a:prstGeom prst="rect">
            <a:avLst/>
          </a:prstGeom>
          <a:noFill/>
        </p:spPr>
        <p:txBody>
          <a:bodyPr wrap="square" rtlCol="0">
            <a:spAutoFit/>
          </a:bodyPr>
          <a:lstStyle/>
          <a:p>
            <a:pPr marL="0" marR="0" lvl="0" indent="0" algn="l" defTabSz="609630"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GoToWebinar Tips</a:t>
            </a:r>
            <a:endParaRPr kumimoji="0" lang="en-US" sz="933"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pic>
        <p:nvPicPr>
          <p:cNvPr id="17" name="Picture 16">
            <a:extLst>
              <a:ext uri="{FF2B5EF4-FFF2-40B4-BE49-F238E27FC236}">
                <a16:creationId xmlns:a16="http://schemas.microsoft.com/office/drawing/2014/main" id="{A335AA8E-0A08-68FC-6B8B-D42498B84E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6090" y="3540700"/>
            <a:ext cx="892586" cy="790573"/>
          </a:xfrm>
          <a:prstGeom prst="rect">
            <a:avLst/>
          </a:prstGeom>
        </p:spPr>
      </p:pic>
      <p:pic>
        <p:nvPicPr>
          <p:cNvPr id="19" name="Picture 18">
            <a:extLst>
              <a:ext uri="{FF2B5EF4-FFF2-40B4-BE49-F238E27FC236}">
                <a16:creationId xmlns:a16="http://schemas.microsoft.com/office/drawing/2014/main" id="{EFC2511D-CCF8-062F-3EF1-427A62B7D869}"/>
              </a:ext>
            </a:extLst>
          </p:cNvPr>
          <p:cNvPicPr>
            <a:picLocks noChangeAspect="1"/>
          </p:cNvPicPr>
          <p:nvPr/>
        </p:nvPicPr>
        <p:blipFill>
          <a:blip r:embed="rId10"/>
          <a:stretch>
            <a:fillRect/>
          </a:stretch>
        </p:blipFill>
        <p:spPr>
          <a:xfrm>
            <a:off x="1125803" y="3517630"/>
            <a:ext cx="2107709" cy="3083015"/>
          </a:xfrm>
          <a:prstGeom prst="rect">
            <a:avLst/>
          </a:prstGeom>
        </p:spPr>
      </p:pic>
      <p:sp>
        <p:nvSpPr>
          <p:cNvPr id="20" name="TextBox 19">
            <a:extLst>
              <a:ext uri="{FF2B5EF4-FFF2-40B4-BE49-F238E27FC236}">
                <a16:creationId xmlns:a16="http://schemas.microsoft.com/office/drawing/2014/main" id="{84ECA26D-D673-0F73-97E9-1D070E8DC150}"/>
              </a:ext>
            </a:extLst>
          </p:cNvPr>
          <p:cNvSpPr txBox="1"/>
          <p:nvPr/>
        </p:nvSpPr>
        <p:spPr>
          <a:xfrm>
            <a:off x="6448724" y="2921000"/>
            <a:ext cx="2453994" cy="1015663"/>
          </a:xfrm>
          <a:prstGeom prst="rect">
            <a:avLst/>
          </a:prstGeom>
          <a:noFill/>
        </p:spPr>
        <p:txBody>
          <a:bodyPr wrap="square" rtlCol="0">
            <a:spAutoFit/>
          </a:bodyPr>
          <a:lstStyle/>
          <a:p>
            <a:pPr marL="0" marR="0" lvl="0" indent="0" algn="ctr" defTabSz="60963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Use the ZOOM tool on the Viewer as needed</a:t>
            </a:r>
          </a:p>
          <a:p>
            <a:pPr marL="0" marR="0" lvl="0" indent="0" algn="ctr" defTabSz="609630" rtl="0" eaLnBrk="1" fontAlgn="base" latinLnBrk="0" hangingPunct="1">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endParaRPr kumimoji="0" lang="en-US"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a:p>
            <a:pPr marL="190510" marR="0" lvl="0" indent="-190510" algn="ctr" defTabSz="609630" rtl="0" eaLnBrk="1" fontAlgn="base" latinLnBrk="0" hangingPunct="1">
              <a:lnSpc>
                <a:spcPct val="100000"/>
              </a:lnSpc>
              <a:spcBef>
                <a:spcPct val="0"/>
              </a:spcBef>
              <a:spcAft>
                <a:spcPct val="0"/>
              </a:spcAft>
              <a:buClrTx/>
              <a:buSzTx/>
              <a:buFont typeface="Arial"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22" name="TextBox 21">
            <a:extLst>
              <a:ext uri="{FF2B5EF4-FFF2-40B4-BE49-F238E27FC236}">
                <a16:creationId xmlns:a16="http://schemas.microsoft.com/office/drawing/2014/main" id="{5B641BB3-3424-7B0F-49C0-FF41A0C2286B}"/>
              </a:ext>
            </a:extLst>
          </p:cNvPr>
          <p:cNvSpPr txBox="1"/>
          <p:nvPr/>
        </p:nvSpPr>
        <p:spPr>
          <a:xfrm>
            <a:off x="9417936" y="2938376"/>
            <a:ext cx="2434133" cy="646331"/>
          </a:xfrm>
          <a:prstGeom prst="rect">
            <a:avLst/>
          </a:prstGeom>
          <a:noFill/>
        </p:spPr>
        <p:txBody>
          <a:bodyPr wrap="square">
            <a:spAutoFit/>
          </a:bodyPr>
          <a:lstStyle/>
          <a:p>
            <a:pPr marL="0" marR="0" lvl="0" indent="0" algn="ctr" defTabSz="60963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Use the camera icon on your Viewer to take screenshots that are saved to your desktop</a:t>
            </a:r>
          </a:p>
        </p:txBody>
      </p:sp>
      <p:sp>
        <p:nvSpPr>
          <p:cNvPr id="23" name="TextBox 22">
            <a:extLst>
              <a:ext uri="{FF2B5EF4-FFF2-40B4-BE49-F238E27FC236}">
                <a16:creationId xmlns:a16="http://schemas.microsoft.com/office/drawing/2014/main" id="{9342110D-D803-752C-0786-8EEC8D09547D}"/>
              </a:ext>
            </a:extLst>
          </p:cNvPr>
          <p:cNvSpPr txBox="1"/>
          <p:nvPr/>
        </p:nvSpPr>
        <p:spPr>
          <a:xfrm>
            <a:off x="3872987" y="2925417"/>
            <a:ext cx="2254583" cy="646331"/>
          </a:xfrm>
          <a:prstGeom prst="rect">
            <a:avLst/>
          </a:prstGeom>
          <a:noFill/>
        </p:spPr>
        <p:txBody>
          <a:bodyPr wrap="square" rtlCol="0">
            <a:spAutoFit/>
          </a:bodyPr>
          <a:lstStyle/>
          <a:p>
            <a:pPr marL="0" marR="0" lvl="0" indent="0" algn="ctr" defTabSz="60963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Collapse/expand the control panel with the orange arrow</a:t>
            </a:r>
            <a:br>
              <a:rPr kumimoji="0" lang="en-US"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br>
            <a:endParaRPr kumimoji="0" lang="en-US" sz="12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561960296"/>
      </p:ext>
    </p:extLst>
  </p:cSld>
  <p:clrMapOvr>
    <a:masterClrMapping/>
  </p:clrMapOvr>
  <mc:AlternateContent xmlns:mc="http://schemas.openxmlformats.org/markup-compatibility/2006" xmlns:p14="http://schemas.microsoft.com/office/powerpoint/2010/main">
    <mc:Choice Requires="p14">
      <p:transition spd="slow" p14:dur="3000" advClick="0" advTm="5000">
        <p14:reveal/>
      </p:transition>
    </mc:Choice>
    <mc:Fallback xmlns="">
      <p:transition spd="slow"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7B42C-2148-0A43-CB65-364C5BC124EE}"/>
              </a:ext>
            </a:extLst>
          </p:cNvPr>
          <p:cNvSpPr>
            <a:spLocks noGrp="1"/>
          </p:cNvSpPr>
          <p:nvPr>
            <p:ph type="body" sz="quarter" idx="12"/>
          </p:nvPr>
        </p:nvSpPr>
        <p:spPr/>
        <p:txBody>
          <a:bodyPr/>
          <a:lstStyle/>
          <a:p>
            <a:r>
              <a:rPr lang="en-US" dirty="0"/>
              <a:t>Check, early and often</a:t>
            </a:r>
          </a:p>
          <a:p>
            <a:pPr lvl="1"/>
            <a:r>
              <a:rPr lang="en-US" dirty="0"/>
              <a:t>Early stages in any project may be unclear to the stakeholders in terms of purpose, scope, risks and approach</a:t>
            </a:r>
          </a:p>
          <a:p>
            <a:pPr lvl="1"/>
            <a:r>
              <a:rPr lang="en-US" dirty="0"/>
              <a:t>Check with stakeholders early, and then regularly to confirm that requirements are and being met</a:t>
            </a:r>
          </a:p>
          <a:p>
            <a:r>
              <a:rPr lang="en-US" dirty="0"/>
              <a:t>Understand what success is</a:t>
            </a:r>
          </a:p>
          <a:p>
            <a:pPr lvl="1"/>
            <a:r>
              <a:rPr lang="en-US" dirty="0"/>
              <a:t>Project success means different things to different stakeholders</a:t>
            </a:r>
          </a:p>
          <a:p>
            <a:pPr lvl="1"/>
            <a:r>
              <a:rPr lang="en-US" dirty="0"/>
              <a:t>Determine what your stakeholder identifies as success in the context of meeting requirements</a:t>
            </a:r>
          </a:p>
        </p:txBody>
      </p:sp>
      <p:sp>
        <p:nvSpPr>
          <p:cNvPr id="3" name="Title 2">
            <a:extLst>
              <a:ext uri="{FF2B5EF4-FFF2-40B4-BE49-F238E27FC236}">
                <a16:creationId xmlns:a16="http://schemas.microsoft.com/office/drawing/2014/main" id="{F41C7478-EAD1-8A51-163A-A8FBBE6FE4AD}"/>
              </a:ext>
            </a:extLst>
          </p:cNvPr>
          <p:cNvSpPr>
            <a:spLocks noGrp="1"/>
          </p:cNvSpPr>
          <p:nvPr>
            <p:ph type="title"/>
          </p:nvPr>
        </p:nvSpPr>
        <p:spPr/>
        <p:txBody>
          <a:bodyPr/>
          <a:lstStyle/>
          <a:p>
            <a:r>
              <a:rPr lang="en-US" dirty="0"/>
              <a:t>Keys to Successful Stakeholder Management (Cont.)</a:t>
            </a:r>
          </a:p>
        </p:txBody>
      </p:sp>
      <p:pic>
        <p:nvPicPr>
          <p:cNvPr id="6" name="Picture 5" descr="A diagram of a stakeholder management&#10;&#10;Description automatically generated">
            <a:extLst>
              <a:ext uri="{FF2B5EF4-FFF2-40B4-BE49-F238E27FC236}">
                <a16:creationId xmlns:a16="http://schemas.microsoft.com/office/drawing/2014/main" id="{336C700A-56E6-B507-6245-D6E055DAB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62" y="4087620"/>
            <a:ext cx="2121076" cy="2472497"/>
          </a:xfrm>
          <a:prstGeom prst="rect">
            <a:avLst/>
          </a:prstGeom>
        </p:spPr>
      </p:pic>
    </p:spTree>
    <p:extLst>
      <p:ext uri="{BB962C8B-B14F-4D97-AF65-F5344CB8AC3E}">
        <p14:creationId xmlns:p14="http://schemas.microsoft.com/office/powerpoint/2010/main" val="70778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ic strip of two people&#10;&#10;Description automatically generated">
            <a:extLst>
              <a:ext uri="{FF2B5EF4-FFF2-40B4-BE49-F238E27FC236}">
                <a16:creationId xmlns:a16="http://schemas.microsoft.com/office/drawing/2014/main" id="{2B9A8678-F199-E0EC-1A29-9A5E9577B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912" y="3640207"/>
            <a:ext cx="5161138" cy="2875597"/>
          </a:xfrm>
          <a:prstGeom prst="rect">
            <a:avLst/>
          </a:prstGeom>
        </p:spPr>
      </p:pic>
      <p:sp>
        <p:nvSpPr>
          <p:cNvPr id="4" name="Text Placeholder 3">
            <a:extLst>
              <a:ext uri="{FF2B5EF4-FFF2-40B4-BE49-F238E27FC236}">
                <a16:creationId xmlns:a16="http://schemas.microsoft.com/office/drawing/2014/main" id="{0ED59079-ADA1-BF72-79FF-05B8C8B96555}"/>
              </a:ext>
            </a:extLst>
          </p:cNvPr>
          <p:cNvSpPr>
            <a:spLocks noGrp="1"/>
          </p:cNvSpPr>
          <p:nvPr>
            <p:ph type="body" sz="quarter" idx="12"/>
          </p:nvPr>
        </p:nvSpPr>
        <p:spPr/>
        <p:txBody>
          <a:bodyPr/>
          <a:lstStyle/>
          <a:p>
            <a:r>
              <a:rPr lang="en-US" dirty="0"/>
              <a:t>Once you have identified and prioritized your stakeholders, you need to collect and document their requirements</a:t>
            </a:r>
          </a:p>
          <a:p>
            <a:r>
              <a:rPr lang="en-US" dirty="0"/>
              <a:t>There are many techniques used to gather requirements, some are:</a:t>
            </a:r>
          </a:p>
          <a:p>
            <a:pPr lvl="1"/>
            <a:r>
              <a:rPr lang="en-US" dirty="0"/>
              <a:t>Interviews, workshops, surveys, observations, prototypes, or user stories</a:t>
            </a:r>
          </a:p>
          <a:p>
            <a:r>
              <a:rPr lang="en-US" dirty="0"/>
              <a:t>Document the requirements clearly and concisely in a readable, sharable format accessible to all stakeholders, be consistent in formatting and language</a:t>
            </a:r>
          </a:p>
        </p:txBody>
      </p:sp>
      <p:sp>
        <p:nvSpPr>
          <p:cNvPr id="2" name="Title 1">
            <a:extLst>
              <a:ext uri="{FF2B5EF4-FFF2-40B4-BE49-F238E27FC236}">
                <a16:creationId xmlns:a16="http://schemas.microsoft.com/office/drawing/2014/main" id="{5D545996-CB11-1DC5-20F1-D269943488BD}"/>
              </a:ext>
            </a:extLst>
          </p:cNvPr>
          <p:cNvSpPr>
            <a:spLocks noGrp="1"/>
          </p:cNvSpPr>
          <p:nvPr>
            <p:ph type="title"/>
          </p:nvPr>
        </p:nvSpPr>
        <p:spPr/>
        <p:txBody>
          <a:bodyPr/>
          <a:lstStyle/>
          <a:p>
            <a:r>
              <a:rPr lang="en-US" dirty="0"/>
              <a:t>Requirements Gathering</a:t>
            </a:r>
          </a:p>
        </p:txBody>
      </p:sp>
      <p:sp>
        <p:nvSpPr>
          <p:cNvPr id="3" name="Slide Number Placeholder 2">
            <a:extLst>
              <a:ext uri="{FF2B5EF4-FFF2-40B4-BE49-F238E27FC236}">
                <a16:creationId xmlns:a16="http://schemas.microsoft.com/office/drawing/2014/main" id="{3B84A443-8843-814E-0B65-8E0BE0F79670}"/>
              </a:ext>
            </a:extLst>
          </p:cNvPr>
          <p:cNvSpPr>
            <a:spLocks noGrp="1"/>
          </p:cNvSpPr>
          <p:nvPr>
            <p:ph type="sldNum" sz="quarter" idx="4294967295"/>
          </p:nvPr>
        </p:nvSpPr>
        <p:spPr>
          <a:xfrm>
            <a:off x="10706100" y="6318250"/>
            <a:ext cx="1485900" cy="365125"/>
          </a:xfrm>
          <a:prstGeom prst="rect">
            <a:avLst/>
          </a:prstGeom>
        </p:spPr>
        <p:txBody>
          <a:bodyPr/>
          <a:lstStyle/>
          <a:p>
            <a:fld id="{3A98EE3D-8CD1-4C3F-BD1C-C98C9596463C}" type="slidenum">
              <a:rPr lang="en-US" smtClean="0"/>
              <a:pPr/>
              <a:t>21</a:t>
            </a:fld>
            <a:endParaRPr lang="en-US" dirty="0"/>
          </a:p>
        </p:txBody>
      </p:sp>
      <p:sp>
        <p:nvSpPr>
          <p:cNvPr id="7" name="Text Placeholder 3">
            <a:extLst>
              <a:ext uri="{FF2B5EF4-FFF2-40B4-BE49-F238E27FC236}">
                <a16:creationId xmlns:a16="http://schemas.microsoft.com/office/drawing/2014/main" id="{C66FBAE6-C945-AC11-7947-1279A793723E}"/>
              </a:ext>
            </a:extLst>
          </p:cNvPr>
          <p:cNvSpPr txBox="1">
            <a:spLocks/>
          </p:cNvSpPr>
          <p:nvPr/>
        </p:nvSpPr>
        <p:spPr>
          <a:xfrm>
            <a:off x="339521" y="3448900"/>
            <a:ext cx="6501546" cy="3111217"/>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Include assumptions, constraints, dependencies, and risks</a:t>
            </a:r>
          </a:p>
          <a:p>
            <a:r>
              <a:rPr lang="en-US" dirty="0"/>
              <a:t>Remember to get the approval and sign-off from your stakeholders on the requirements document</a:t>
            </a:r>
          </a:p>
        </p:txBody>
      </p:sp>
    </p:spTree>
    <p:extLst>
      <p:ext uri="{BB962C8B-B14F-4D97-AF65-F5344CB8AC3E}">
        <p14:creationId xmlns:p14="http://schemas.microsoft.com/office/powerpoint/2010/main" val="1543372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project scope statement&#10;&#10;Description automatically generated">
            <a:extLst>
              <a:ext uri="{FF2B5EF4-FFF2-40B4-BE49-F238E27FC236}">
                <a16:creationId xmlns:a16="http://schemas.microsoft.com/office/drawing/2014/main" id="{5135BF11-613B-9318-26CF-122DF2844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111" y="2841890"/>
            <a:ext cx="3941939" cy="3588835"/>
          </a:xfrm>
          <a:prstGeom prst="rect">
            <a:avLst/>
          </a:prstGeom>
        </p:spPr>
      </p:pic>
      <p:sp>
        <p:nvSpPr>
          <p:cNvPr id="5" name="Text Placeholder 4">
            <a:extLst>
              <a:ext uri="{FF2B5EF4-FFF2-40B4-BE49-F238E27FC236}">
                <a16:creationId xmlns:a16="http://schemas.microsoft.com/office/drawing/2014/main" id="{8BBF287E-4DA0-68AD-ED57-9F5C06588351}"/>
              </a:ext>
            </a:extLst>
          </p:cNvPr>
          <p:cNvSpPr>
            <a:spLocks noGrp="1"/>
          </p:cNvSpPr>
          <p:nvPr>
            <p:ph type="body" sz="quarter" idx="12"/>
          </p:nvPr>
        </p:nvSpPr>
        <p:spPr/>
        <p:txBody>
          <a:bodyPr/>
          <a:lstStyle/>
          <a:p>
            <a:r>
              <a:rPr lang="en-US" dirty="0"/>
              <a:t>Stakeholders must work together and define the project scope. They must understand the constraints before the determining the requirements</a:t>
            </a:r>
          </a:p>
          <a:p>
            <a:r>
              <a:rPr lang="en-US" dirty="0"/>
              <a:t>Without a clear Scope definition, stakeholders lack critical information needed to determine if any requirements are missing</a:t>
            </a:r>
          </a:p>
          <a:p>
            <a:r>
              <a:rPr lang="en-US" dirty="0"/>
              <a:t>Stakeholder needs, expectations, constraints, and interfaces are usually poorly identified, conflicting, or left out completely </a:t>
            </a:r>
          </a:p>
          <a:p>
            <a:endParaRPr lang="en-US" dirty="0"/>
          </a:p>
        </p:txBody>
      </p:sp>
      <p:sp>
        <p:nvSpPr>
          <p:cNvPr id="4" name="Title 3">
            <a:extLst>
              <a:ext uri="{FF2B5EF4-FFF2-40B4-BE49-F238E27FC236}">
                <a16:creationId xmlns:a16="http://schemas.microsoft.com/office/drawing/2014/main" id="{9FCC5ACD-4D95-0E07-FB8E-675F6FCB9AC8}"/>
              </a:ext>
            </a:extLst>
          </p:cNvPr>
          <p:cNvSpPr>
            <a:spLocks noGrp="1"/>
          </p:cNvSpPr>
          <p:nvPr>
            <p:ph type="title"/>
          </p:nvPr>
        </p:nvSpPr>
        <p:spPr/>
        <p:txBody>
          <a:bodyPr/>
          <a:lstStyle/>
          <a:p>
            <a:r>
              <a:rPr lang="en-US" dirty="0"/>
              <a:t>Foundation for Developing Requirements</a:t>
            </a:r>
          </a:p>
        </p:txBody>
      </p:sp>
      <p:sp>
        <p:nvSpPr>
          <p:cNvPr id="3" name="Slide Number Placeholder 2">
            <a:extLst>
              <a:ext uri="{FF2B5EF4-FFF2-40B4-BE49-F238E27FC236}">
                <a16:creationId xmlns:a16="http://schemas.microsoft.com/office/drawing/2014/main" id="{28D46DD0-1249-6D46-00D2-858039006EF1}"/>
              </a:ext>
            </a:extLst>
          </p:cNvPr>
          <p:cNvSpPr>
            <a:spLocks noGrp="1"/>
          </p:cNvSpPr>
          <p:nvPr>
            <p:ph type="sldNum" sz="quarter" idx="4294967295"/>
          </p:nvPr>
        </p:nvSpPr>
        <p:spPr>
          <a:xfrm>
            <a:off x="10706100" y="6318250"/>
            <a:ext cx="1485900" cy="365125"/>
          </a:xfrm>
          <a:prstGeom prst="rect">
            <a:avLst/>
          </a:prstGeom>
        </p:spPr>
        <p:txBody>
          <a:bodyPr/>
          <a:lstStyle/>
          <a:p>
            <a:fld id="{3A98EE3D-8CD1-4C3F-BD1C-C98C9596463C}" type="slidenum">
              <a:rPr lang="en-US" smtClean="0"/>
              <a:pPr/>
              <a:t>22</a:t>
            </a:fld>
            <a:endParaRPr lang="en-US" dirty="0"/>
          </a:p>
        </p:txBody>
      </p:sp>
      <p:sp>
        <p:nvSpPr>
          <p:cNvPr id="2" name="Text Placeholder 4">
            <a:extLst>
              <a:ext uri="{FF2B5EF4-FFF2-40B4-BE49-F238E27FC236}">
                <a16:creationId xmlns:a16="http://schemas.microsoft.com/office/drawing/2014/main" id="{1567ACD9-1AFB-F2DA-7402-13328664689A}"/>
              </a:ext>
            </a:extLst>
          </p:cNvPr>
          <p:cNvSpPr txBox="1">
            <a:spLocks/>
          </p:cNvSpPr>
          <p:nvPr/>
        </p:nvSpPr>
        <p:spPr>
          <a:xfrm>
            <a:off x="349250" y="3429000"/>
            <a:ext cx="7970662" cy="2579058"/>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you’re translating stakeholder needs into requirements, it’s important that you clearly define the meaning behind what the stakeholders are saying</a:t>
            </a:r>
          </a:p>
          <a:p>
            <a:r>
              <a:rPr lang="en-US" dirty="0"/>
              <a:t>The requirements need to be specified in very significant detail</a:t>
            </a:r>
          </a:p>
          <a:p>
            <a:endParaRPr lang="en-US" dirty="0"/>
          </a:p>
        </p:txBody>
      </p:sp>
    </p:spTree>
    <p:extLst>
      <p:ext uri="{BB962C8B-B14F-4D97-AF65-F5344CB8AC3E}">
        <p14:creationId xmlns:p14="http://schemas.microsoft.com/office/powerpoint/2010/main" val="396693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BF287E-4DA0-68AD-ED57-9F5C06588351}"/>
              </a:ext>
            </a:extLst>
          </p:cNvPr>
          <p:cNvSpPr>
            <a:spLocks noGrp="1"/>
          </p:cNvSpPr>
          <p:nvPr>
            <p:ph type="body" sz="quarter" idx="12"/>
          </p:nvPr>
        </p:nvSpPr>
        <p:spPr/>
        <p:txBody>
          <a:bodyPr/>
          <a:lstStyle/>
          <a:p>
            <a:r>
              <a:rPr lang="en-US" dirty="0"/>
              <a:t>Stakeholders can be internal or external</a:t>
            </a:r>
          </a:p>
          <a:p>
            <a:pPr lvl="1"/>
            <a:r>
              <a:rPr lang="en-US" dirty="0"/>
              <a:t>Internal stakeholders are inside your organization. Work close with them to understand their functional and non-functional requirements</a:t>
            </a:r>
          </a:p>
          <a:p>
            <a:r>
              <a:rPr lang="en-US" dirty="0"/>
              <a:t>When determining a stakeholder's requirements, you must separate the needs and wants</a:t>
            </a:r>
          </a:p>
          <a:p>
            <a:pPr lvl="1"/>
            <a:r>
              <a:rPr lang="en-US" b="1" i="1" dirty="0"/>
              <a:t>Needs</a:t>
            </a:r>
            <a:r>
              <a:rPr lang="en-US" dirty="0"/>
              <a:t> are attributes and characteristics that must be meet, these are the stakeholders functional requirements</a:t>
            </a:r>
          </a:p>
          <a:p>
            <a:pPr lvl="1"/>
            <a:r>
              <a:rPr lang="en-US" b="1" i="1" dirty="0"/>
              <a:t>Wants</a:t>
            </a:r>
            <a:r>
              <a:rPr lang="en-US" dirty="0"/>
              <a:t> are attributes or characteristics that could bring additional value but are NOT required</a:t>
            </a:r>
          </a:p>
          <a:p>
            <a:r>
              <a:rPr lang="en-US" dirty="0"/>
              <a:t>The various stakeholder inputs should be collected and consolidated</a:t>
            </a:r>
          </a:p>
          <a:p>
            <a:r>
              <a:rPr lang="en-US" dirty="0"/>
              <a:t>Any missing information should be obtained from the stakeholder</a:t>
            </a:r>
          </a:p>
          <a:p>
            <a:r>
              <a:rPr lang="en-US" dirty="0"/>
              <a:t>Conflicts should be resolved as requirements are developed and prioritized</a:t>
            </a:r>
          </a:p>
          <a:p>
            <a:pPr lvl="1"/>
            <a:endParaRPr lang="en-US" dirty="0"/>
          </a:p>
        </p:txBody>
      </p:sp>
      <p:sp>
        <p:nvSpPr>
          <p:cNvPr id="4" name="Title 3">
            <a:extLst>
              <a:ext uri="{FF2B5EF4-FFF2-40B4-BE49-F238E27FC236}">
                <a16:creationId xmlns:a16="http://schemas.microsoft.com/office/drawing/2014/main" id="{9FCC5ACD-4D95-0E07-FB8E-675F6FCB9AC8}"/>
              </a:ext>
            </a:extLst>
          </p:cNvPr>
          <p:cNvSpPr>
            <a:spLocks noGrp="1"/>
          </p:cNvSpPr>
          <p:nvPr>
            <p:ph type="title"/>
          </p:nvPr>
        </p:nvSpPr>
        <p:spPr/>
        <p:txBody>
          <a:bodyPr/>
          <a:lstStyle/>
          <a:p>
            <a:r>
              <a:rPr lang="en-US" dirty="0"/>
              <a:t>Transform Stakeholder Needs into Requirements</a:t>
            </a:r>
          </a:p>
        </p:txBody>
      </p:sp>
      <p:sp>
        <p:nvSpPr>
          <p:cNvPr id="3" name="Slide Number Placeholder 2">
            <a:extLst>
              <a:ext uri="{FF2B5EF4-FFF2-40B4-BE49-F238E27FC236}">
                <a16:creationId xmlns:a16="http://schemas.microsoft.com/office/drawing/2014/main" id="{28D46DD0-1249-6D46-00D2-858039006EF1}"/>
              </a:ext>
            </a:extLst>
          </p:cNvPr>
          <p:cNvSpPr>
            <a:spLocks noGrp="1"/>
          </p:cNvSpPr>
          <p:nvPr>
            <p:ph type="sldNum" sz="quarter" idx="4294967295"/>
          </p:nvPr>
        </p:nvSpPr>
        <p:spPr>
          <a:xfrm>
            <a:off x="10706100" y="6318250"/>
            <a:ext cx="1485900" cy="365125"/>
          </a:xfrm>
          <a:prstGeom prst="rect">
            <a:avLst/>
          </a:prstGeom>
        </p:spPr>
        <p:txBody>
          <a:bodyPr/>
          <a:lstStyle/>
          <a:p>
            <a:fld id="{3A98EE3D-8CD1-4C3F-BD1C-C98C9596463C}" type="slidenum">
              <a:rPr lang="en-US" smtClean="0"/>
              <a:pPr/>
              <a:t>23</a:t>
            </a:fld>
            <a:endParaRPr lang="en-US" dirty="0"/>
          </a:p>
        </p:txBody>
      </p:sp>
    </p:spTree>
    <p:extLst>
      <p:ext uri="{BB962C8B-B14F-4D97-AF65-F5344CB8AC3E}">
        <p14:creationId xmlns:p14="http://schemas.microsoft.com/office/powerpoint/2010/main" val="124867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BF287E-4DA0-68AD-ED57-9F5C06588351}"/>
              </a:ext>
            </a:extLst>
          </p:cNvPr>
          <p:cNvSpPr>
            <a:spLocks noGrp="1"/>
          </p:cNvSpPr>
          <p:nvPr>
            <p:ph type="body" sz="quarter" idx="12"/>
          </p:nvPr>
        </p:nvSpPr>
        <p:spPr/>
        <p:txBody>
          <a:bodyPr/>
          <a:lstStyle/>
          <a:p>
            <a:r>
              <a:rPr lang="en-US" dirty="0"/>
              <a:t>The next step would be to conduct a Requirements Analysis on the gathered requirements</a:t>
            </a:r>
          </a:p>
          <a:p>
            <a:r>
              <a:rPr lang="en-US" dirty="0"/>
              <a:t>Requirements analysis are used to determine needs and expectations. It involves frequent communication with stakeholders to ensure clarity, completeness, and relevance of each requirement and to define expectations and resolve conflicts</a:t>
            </a:r>
          </a:p>
          <a:p>
            <a:r>
              <a:rPr lang="en-US" dirty="0"/>
              <a:t> A requirements analysis is a process that usually includes the following steps.</a:t>
            </a:r>
          </a:p>
          <a:p>
            <a:pPr lvl="1"/>
            <a:r>
              <a:rPr lang="en-US" dirty="0"/>
              <a:t>Understanding stakeholders</a:t>
            </a:r>
          </a:p>
          <a:p>
            <a:pPr lvl="1"/>
            <a:r>
              <a:rPr lang="en-US" dirty="0"/>
              <a:t>Capturing requirements</a:t>
            </a:r>
          </a:p>
          <a:p>
            <a:pPr lvl="1"/>
            <a:r>
              <a:rPr lang="en-US" dirty="0"/>
              <a:t>Categorize requirements</a:t>
            </a:r>
          </a:p>
          <a:p>
            <a:pPr lvl="1"/>
            <a:r>
              <a:rPr lang="en-US" dirty="0"/>
              <a:t>Interpret and document requirements</a:t>
            </a:r>
          </a:p>
          <a:p>
            <a:pPr lvl="1"/>
            <a:r>
              <a:rPr lang="en-US" dirty="0"/>
              <a:t>Finalize and get approval on requirements</a:t>
            </a:r>
          </a:p>
          <a:p>
            <a:pPr lvl="1"/>
            <a:endParaRPr lang="en-US" dirty="0"/>
          </a:p>
          <a:p>
            <a:endParaRPr lang="en-US" dirty="0"/>
          </a:p>
          <a:p>
            <a:endParaRPr lang="en-US" dirty="0"/>
          </a:p>
          <a:p>
            <a:endParaRPr lang="en-US" dirty="0"/>
          </a:p>
        </p:txBody>
      </p:sp>
      <p:sp>
        <p:nvSpPr>
          <p:cNvPr id="4" name="Title 3">
            <a:extLst>
              <a:ext uri="{FF2B5EF4-FFF2-40B4-BE49-F238E27FC236}">
                <a16:creationId xmlns:a16="http://schemas.microsoft.com/office/drawing/2014/main" id="{9FCC5ACD-4D95-0E07-FB8E-675F6FCB9AC8}"/>
              </a:ext>
            </a:extLst>
          </p:cNvPr>
          <p:cNvSpPr>
            <a:spLocks noGrp="1"/>
          </p:cNvSpPr>
          <p:nvPr>
            <p:ph type="title"/>
          </p:nvPr>
        </p:nvSpPr>
        <p:spPr/>
        <p:txBody>
          <a:bodyPr/>
          <a:lstStyle/>
          <a:p>
            <a:r>
              <a:rPr lang="en-US" dirty="0"/>
              <a:t>Requirements Analysis </a:t>
            </a:r>
          </a:p>
        </p:txBody>
      </p:sp>
      <p:sp>
        <p:nvSpPr>
          <p:cNvPr id="3" name="Slide Number Placeholder 2">
            <a:extLst>
              <a:ext uri="{FF2B5EF4-FFF2-40B4-BE49-F238E27FC236}">
                <a16:creationId xmlns:a16="http://schemas.microsoft.com/office/drawing/2014/main" id="{28D46DD0-1249-6D46-00D2-858039006EF1}"/>
              </a:ext>
            </a:extLst>
          </p:cNvPr>
          <p:cNvSpPr>
            <a:spLocks noGrp="1"/>
          </p:cNvSpPr>
          <p:nvPr>
            <p:ph type="sldNum" sz="quarter" idx="4294967295"/>
          </p:nvPr>
        </p:nvSpPr>
        <p:spPr>
          <a:xfrm>
            <a:off x="10706100" y="6318250"/>
            <a:ext cx="1485900" cy="365125"/>
          </a:xfrm>
          <a:prstGeom prst="rect">
            <a:avLst/>
          </a:prstGeom>
        </p:spPr>
        <p:txBody>
          <a:bodyPr/>
          <a:lstStyle/>
          <a:p>
            <a:fld id="{3A98EE3D-8CD1-4C3F-BD1C-C98C9596463C}" type="slidenum">
              <a:rPr lang="en-US" smtClean="0"/>
              <a:pPr/>
              <a:t>24</a:t>
            </a:fld>
            <a:endParaRPr lang="en-US" dirty="0"/>
          </a:p>
        </p:txBody>
      </p:sp>
      <p:pic>
        <p:nvPicPr>
          <p:cNvPr id="6" name="Picture 5" descr="A blue background with white text&#10;&#10;Description automatically generated">
            <a:extLst>
              <a:ext uri="{FF2B5EF4-FFF2-40B4-BE49-F238E27FC236}">
                <a16:creationId xmlns:a16="http://schemas.microsoft.com/office/drawing/2014/main" id="{504F282C-09EA-3B00-799E-6588D1A1C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607" y="4233334"/>
            <a:ext cx="5127443" cy="2050978"/>
          </a:xfrm>
          <a:prstGeom prst="rect">
            <a:avLst/>
          </a:prstGeom>
        </p:spPr>
      </p:pic>
    </p:spTree>
    <p:extLst>
      <p:ext uri="{BB962C8B-B14F-4D97-AF65-F5344CB8AC3E}">
        <p14:creationId xmlns:p14="http://schemas.microsoft.com/office/powerpoint/2010/main" val="4029810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BF287E-4DA0-68AD-ED57-9F5C06588351}"/>
              </a:ext>
            </a:extLst>
          </p:cNvPr>
          <p:cNvSpPr>
            <a:spLocks noGrp="1"/>
          </p:cNvSpPr>
          <p:nvPr>
            <p:ph type="body" sz="quarter" idx="12"/>
          </p:nvPr>
        </p:nvSpPr>
        <p:spPr/>
        <p:txBody>
          <a:bodyPr/>
          <a:lstStyle/>
          <a:p>
            <a:r>
              <a:rPr lang="en-US" dirty="0"/>
              <a:t>Requirement Analysis Techniques</a:t>
            </a:r>
          </a:p>
          <a:p>
            <a:pPr lvl="1"/>
            <a:r>
              <a:rPr lang="en-US" dirty="0"/>
              <a:t>Business Process Model and Notation (BPMN)</a:t>
            </a:r>
          </a:p>
          <a:p>
            <a:pPr lvl="1"/>
            <a:r>
              <a:rPr lang="en-US" dirty="0"/>
              <a:t>Flowcharts</a:t>
            </a:r>
          </a:p>
          <a:p>
            <a:pPr lvl="1"/>
            <a:r>
              <a:rPr lang="en-US" dirty="0"/>
              <a:t>Gantt Charts</a:t>
            </a:r>
          </a:p>
          <a:p>
            <a:pPr lvl="1"/>
            <a:r>
              <a:rPr lang="en-US" dirty="0"/>
              <a:t>Gap Analysis</a:t>
            </a:r>
          </a:p>
          <a:p>
            <a:r>
              <a:rPr lang="en-US" dirty="0"/>
              <a:t>Requirement Analysis Tools</a:t>
            </a:r>
          </a:p>
          <a:p>
            <a:r>
              <a:rPr lang="en-US" dirty="0"/>
              <a:t>Requirements analysis can be performed successfully by using the right set of tools. Here are some of the most popular ones:</a:t>
            </a:r>
          </a:p>
          <a:p>
            <a:pPr lvl="1"/>
            <a:r>
              <a:rPr lang="en-US" dirty="0"/>
              <a:t>Jama Software </a:t>
            </a:r>
          </a:p>
          <a:p>
            <a:pPr lvl="1"/>
            <a:r>
              <a:rPr lang="en-US" dirty="0"/>
              <a:t>Caliber</a:t>
            </a:r>
          </a:p>
          <a:p>
            <a:pPr lvl="1"/>
            <a:r>
              <a:rPr lang="en-US" dirty="0"/>
              <a:t>Visure Requirements </a:t>
            </a:r>
          </a:p>
          <a:p>
            <a:pPr lvl="1"/>
            <a:r>
              <a:rPr lang="en-US" dirty="0"/>
              <a:t>Orcanos</a:t>
            </a:r>
          </a:p>
          <a:p>
            <a:pPr lvl="1"/>
            <a:r>
              <a:rPr lang="en-US" dirty="0"/>
              <a:t>Modern Requirements </a:t>
            </a:r>
          </a:p>
          <a:p>
            <a:pPr lvl="1"/>
            <a:endParaRPr lang="en-US" dirty="0"/>
          </a:p>
        </p:txBody>
      </p:sp>
      <p:sp>
        <p:nvSpPr>
          <p:cNvPr id="4" name="Title 3">
            <a:extLst>
              <a:ext uri="{FF2B5EF4-FFF2-40B4-BE49-F238E27FC236}">
                <a16:creationId xmlns:a16="http://schemas.microsoft.com/office/drawing/2014/main" id="{9FCC5ACD-4D95-0E07-FB8E-675F6FCB9AC8}"/>
              </a:ext>
            </a:extLst>
          </p:cNvPr>
          <p:cNvSpPr>
            <a:spLocks noGrp="1"/>
          </p:cNvSpPr>
          <p:nvPr>
            <p:ph type="title"/>
          </p:nvPr>
        </p:nvSpPr>
        <p:spPr/>
        <p:txBody>
          <a:bodyPr/>
          <a:lstStyle/>
          <a:p>
            <a:r>
              <a:rPr lang="en-US" dirty="0"/>
              <a:t>Requirement Analysis Tools and Techniques</a:t>
            </a:r>
          </a:p>
        </p:txBody>
      </p:sp>
      <p:sp>
        <p:nvSpPr>
          <p:cNvPr id="3" name="Slide Number Placeholder 2">
            <a:extLst>
              <a:ext uri="{FF2B5EF4-FFF2-40B4-BE49-F238E27FC236}">
                <a16:creationId xmlns:a16="http://schemas.microsoft.com/office/drawing/2014/main" id="{28D46DD0-1249-6D46-00D2-858039006EF1}"/>
              </a:ext>
            </a:extLst>
          </p:cNvPr>
          <p:cNvSpPr>
            <a:spLocks noGrp="1"/>
          </p:cNvSpPr>
          <p:nvPr>
            <p:ph type="sldNum" sz="quarter" idx="4294967295"/>
          </p:nvPr>
        </p:nvSpPr>
        <p:spPr>
          <a:xfrm>
            <a:off x="10706100" y="6318250"/>
            <a:ext cx="1485900" cy="365125"/>
          </a:xfrm>
          <a:prstGeom prst="rect">
            <a:avLst/>
          </a:prstGeom>
        </p:spPr>
        <p:txBody>
          <a:bodyPr/>
          <a:lstStyle/>
          <a:p>
            <a:fld id="{3A98EE3D-8CD1-4C3F-BD1C-C98C9596463C}" type="slidenum">
              <a:rPr lang="en-US" smtClean="0"/>
              <a:pPr/>
              <a:t>25</a:t>
            </a:fld>
            <a:endParaRPr lang="en-US" dirty="0"/>
          </a:p>
        </p:txBody>
      </p:sp>
      <p:sp>
        <p:nvSpPr>
          <p:cNvPr id="6" name="TextBox 5">
            <a:extLst>
              <a:ext uri="{FF2B5EF4-FFF2-40B4-BE49-F238E27FC236}">
                <a16:creationId xmlns:a16="http://schemas.microsoft.com/office/drawing/2014/main" id="{F5D91763-DEB5-8F3F-BBE6-D2AEE4280B8B}"/>
              </a:ext>
            </a:extLst>
          </p:cNvPr>
          <p:cNvSpPr txBox="1"/>
          <p:nvPr/>
        </p:nvSpPr>
        <p:spPr>
          <a:xfrm>
            <a:off x="4261542" y="4311381"/>
            <a:ext cx="7581207" cy="1938992"/>
          </a:xfrm>
          <a:prstGeom prst="rect">
            <a:avLst/>
          </a:prstGeom>
          <a:noFill/>
        </p:spPr>
        <p:txBody>
          <a:bodyPr wrap="square">
            <a:spAutoFit/>
          </a:bodyPr>
          <a:lstStyle/>
          <a:p>
            <a:pPr marL="685800" lvl="1" indent="-228600">
              <a:spcBef>
                <a:spcPts val="600"/>
              </a:spcBef>
              <a:buFont typeface="Lato" panose="020F0502020204030203" pitchFamily="34" charset="0"/>
              <a:buChar char="–"/>
              <a:defRPr/>
            </a:pPr>
            <a:r>
              <a:rPr kumimoji="0" lang="en-US" sz="2000" b="0" i="0" u="none" strike="noStrike" kern="1200" cap="none" spc="0" normalizeH="0" baseline="0" noProof="0" dirty="0">
                <a:ln>
                  <a:noFill/>
                </a:ln>
                <a:solidFill>
                  <a:srgbClr val="333548"/>
                </a:solidFill>
                <a:effectLst/>
                <a:uLnTx/>
                <a:uFillTx/>
                <a:latin typeface="Lato"/>
                <a:ea typeface="+mn-ea"/>
                <a:cs typeface="+mn-cs"/>
              </a:rPr>
              <a:t>IBM Engineering Requirements Management DOORS Next </a:t>
            </a:r>
          </a:p>
          <a:p>
            <a:pPr marL="685800" lvl="1" indent="-228600">
              <a:spcBef>
                <a:spcPts val="600"/>
              </a:spcBef>
              <a:buFont typeface="Lato" panose="020F0502020204030203" pitchFamily="34" charset="0"/>
              <a:buChar char="–"/>
              <a:defRPr/>
            </a:pPr>
            <a:r>
              <a:rPr kumimoji="0" lang="en-US" sz="2000" b="0" i="0" u="none" strike="noStrike" kern="1200" cap="none" spc="0" normalizeH="0" baseline="0" noProof="0" dirty="0">
                <a:ln>
                  <a:noFill/>
                </a:ln>
                <a:solidFill>
                  <a:srgbClr val="333548"/>
                </a:solidFill>
                <a:effectLst/>
                <a:uLnTx/>
                <a:uFillTx/>
                <a:latin typeface="Lato"/>
                <a:ea typeface="+mn-ea"/>
                <a:cs typeface="+mn-cs"/>
              </a:rPr>
              <a:t>Accompa </a:t>
            </a:r>
          </a:p>
          <a:p>
            <a:pPr marL="685800" lvl="1" indent="-228600">
              <a:spcBef>
                <a:spcPts val="600"/>
              </a:spcBef>
              <a:buFont typeface="Lato" panose="020F0502020204030203" pitchFamily="34" charset="0"/>
              <a:buChar char="–"/>
              <a:defRPr/>
            </a:pPr>
            <a:r>
              <a:rPr kumimoji="0" lang="en-US" sz="2000" b="0" i="0" u="none" strike="noStrike" kern="1200" cap="none" spc="0" normalizeH="0" baseline="0" noProof="0" dirty="0">
                <a:ln>
                  <a:noFill/>
                </a:ln>
                <a:solidFill>
                  <a:srgbClr val="333548"/>
                </a:solidFill>
                <a:effectLst/>
                <a:uLnTx/>
                <a:uFillTx/>
                <a:latin typeface="Lato"/>
                <a:ea typeface="+mn-ea"/>
                <a:cs typeface="+mn-cs"/>
              </a:rPr>
              <a:t>ReqSuite </a:t>
            </a:r>
          </a:p>
          <a:p>
            <a:pPr marL="685800" lvl="1" indent="-228600">
              <a:spcBef>
                <a:spcPts val="600"/>
              </a:spcBef>
              <a:buFont typeface="Lato" panose="020F0502020204030203" pitchFamily="34" charset="0"/>
              <a:buChar char="–"/>
              <a:defRPr/>
            </a:pPr>
            <a:r>
              <a:rPr kumimoji="0" lang="en-US" sz="2000" b="0" i="0" u="none" strike="noStrike" kern="1200" cap="none" spc="0" normalizeH="0" baseline="0" noProof="0" dirty="0">
                <a:ln>
                  <a:noFill/>
                </a:ln>
                <a:solidFill>
                  <a:srgbClr val="333548"/>
                </a:solidFill>
                <a:effectLst/>
                <a:uLnTx/>
                <a:uFillTx/>
                <a:latin typeface="Lato"/>
                <a:ea typeface="+mn-ea"/>
                <a:cs typeface="+mn-cs"/>
              </a:rPr>
              <a:t>Perforce Helix RM</a:t>
            </a:r>
          </a:p>
          <a:p>
            <a:pPr marL="685800" lvl="1" indent="-228600">
              <a:spcBef>
                <a:spcPts val="600"/>
              </a:spcBef>
              <a:buFont typeface="Lato" panose="020F0502020204030203" pitchFamily="34" charset="0"/>
              <a:buChar char="–"/>
              <a:defRPr/>
            </a:pPr>
            <a:r>
              <a:rPr kumimoji="0" lang="en-US" sz="2000" b="0" i="0" u="none" strike="noStrike" kern="1200" cap="none" spc="0" normalizeH="0" baseline="0" noProof="0" dirty="0">
                <a:ln>
                  <a:noFill/>
                </a:ln>
                <a:solidFill>
                  <a:srgbClr val="333548"/>
                </a:solidFill>
                <a:effectLst/>
                <a:uLnTx/>
                <a:uFillTx/>
                <a:latin typeface="Lato"/>
                <a:ea typeface="+mn-ea"/>
                <a:cs typeface="+mn-cs"/>
              </a:rPr>
              <a:t>Pearls </a:t>
            </a:r>
          </a:p>
        </p:txBody>
      </p:sp>
    </p:spTree>
    <p:extLst>
      <p:ext uri="{BB962C8B-B14F-4D97-AF65-F5344CB8AC3E}">
        <p14:creationId xmlns:p14="http://schemas.microsoft.com/office/powerpoint/2010/main" val="405389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mpany structure&#10;&#10;Description automatically generated">
            <a:extLst>
              <a:ext uri="{FF2B5EF4-FFF2-40B4-BE49-F238E27FC236}">
                <a16:creationId xmlns:a16="http://schemas.microsoft.com/office/drawing/2014/main" id="{0B419F7A-978F-B136-6044-FE8FEF360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686" y="3283226"/>
            <a:ext cx="4781146" cy="2932335"/>
          </a:xfrm>
          <a:prstGeom prst="rect">
            <a:avLst/>
          </a:prstGeom>
        </p:spPr>
      </p:pic>
      <p:sp>
        <p:nvSpPr>
          <p:cNvPr id="2" name="Text Placeholder 1">
            <a:extLst>
              <a:ext uri="{FF2B5EF4-FFF2-40B4-BE49-F238E27FC236}">
                <a16:creationId xmlns:a16="http://schemas.microsoft.com/office/drawing/2014/main" id="{35244D9C-9CBD-3494-5CA7-36DFCFD1B63B}"/>
              </a:ext>
            </a:extLst>
          </p:cNvPr>
          <p:cNvSpPr>
            <a:spLocks noGrp="1"/>
          </p:cNvSpPr>
          <p:nvPr>
            <p:ph type="body" sz="quarter" idx="12"/>
          </p:nvPr>
        </p:nvSpPr>
        <p:spPr/>
        <p:txBody>
          <a:bodyPr/>
          <a:lstStyle/>
          <a:p>
            <a:r>
              <a:rPr lang="en-US" dirty="0"/>
              <a:t>There are multiple types of requirements that are important to different stakeholders. It is important to have a mutual understanding of the different types of requirements</a:t>
            </a:r>
          </a:p>
          <a:p>
            <a:r>
              <a:rPr lang="en-US" dirty="0"/>
              <a:t>Project managers define the types of requirements, it is helpful to group requirements by category</a:t>
            </a:r>
          </a:p>
          <a:p>
            <a:r>
              <a:rPr lang="en-US" dirty="0"/>
              <a:t>Typically, requirements can fall within these basic categories</a:t>
            </a:r>
          </a:p>
          <a:p>
            <a:pPr lvl="1"/>
            <a:r>
              <a:rPr lang="en-US" dirty="0"/>
              <a:t>Business requirements</a:t>
            </a:r>
          </a:p>
          <a:p>
            <a:pPr lvl="1"/>
            <a:r>
              <a:rPr lang="en-US" dirty="0"/>
              <a:t>User or stakeholder requirements</a:t>
            </a:r>
          </a:p>
          <a:p>
            <a:pPr lvl="1"/>
            <a:r>
              <a:rPr lang="en-US" dirty="0"/>
              <a:t>System requirements</a:t>
            </a:r>
          </a:p>
          <a:p>
            <a:pPr lvl="1"/>
            <a:r>
              <a:rPr lang="en-US" dirty="0"/>
              <a:t>Software requirements</a:t>
            </a:r>
          </a:p>
          <a:p>
            <a:r>
              <a:rPr lang="en-US" dirty="0"/>
              <a:t>They can be divided up into subcategories</a:t>
            </a:r>
          </a:p>
          <a:p>
            <a:pPr lvl="1"/>
            <a:r>
              <a:rPr lang="en-US" dirty="0"/>
              <a:t>Functional requirements</a:t>
            </a:r>
          </a:p>
          <a:p>
            <a:pPr lvl="1"/>
            <a:r>
              <a:rPr lang="en-US" dirty="0"/>
              <a:t>Non-functional requirements</a:t>
            </a:r>
          </a:p>
          <a:p>
            <a:endParaRPr lang="en-US" dirty="0"/>
          </a:p>
        </p:txBody>
      </p:sp>
      <p:sp>
        <p:nvSpPr>
          <p:cNvPr id="3" name="Title 2">
            <a:extLst>
              <a:ext uri="{FF2B5EF4-FFF2-40B4-BE49-F238E27FC236}">
                <a16:creationId xmlns:a16="http://schemas.microsoft.com/office/drawing/2014/main" id="{EC2BEE67-1B07-3663-9715-9FC82150B2A3}"/>
              </a:ext>
            </a:extLst>
          </p:cNvPr>
          <p:cNvSpPr>
            <a:spLocks noGrp="1"/>
          </p:cNvSpPr>
          <p:nvPr>
            <p:ph type="title"/>
          </p:nvPr>
        </p:nvSpPr>
        <p:spPr/>
        <p:txBody>
          <a:bodyPr/>
          <a:lstStyle/>
          <a:p>
            <a:r>
              <a:rPr lang="en-US" dirty="0"/>
              <a:t>Types of Requirements</a:t>
            </a:r>
          </a:p>
        </p:txBody>
      </p:sp>
    </p:spTree>
    <p:extLst>
      <p:ext uri="{BB962C8B-B14F-4D97-AF65-F5344CB8AC3E}">
        <p14:creationId xmlns:p14="http://schemas.microsoft.com/office/powerpoint/2010/main" val="1639495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C45C71-5ED8-F76A-57BE-FF31B92C7E69}"/>
              </a:ext>
            </a:extLst>
          </p:cNvPr>
          <p:cNvSpPr>
            <a:spLocks noGrp="1"/>
          </p:cNvSpPr>
          <p:nvPr>
            <p:ph type="body" sz="quarter" idx="12"/>
          </p:nvPr>
        </p:nvSpPr>
        <p:spPr/>
        <p:txBody>
          <a:bodyPr/>
          <a:lstStyle/>
          <a:p>
            <a:r>
              <a:rPr lang="en-US" dirty="0"/>
              <a:t>One of the primary reasons for project failure is having poor requirements and Ineffective requirements </a:t>
            </a:r>
          </a:p>
          <a:p>
            <a:r>
              <a:rPr lang="en-US" dirty="0"/>
              <a:t>Writing good requirements is a combination of both skills and practice. This can appear to be a complex topic, but it’s a simple concept</a:t>
            </a:r>
          </a:p>
          <a:p>
            <a:r>
              <a:rPr lang="en-US" dirty="0"/>
              <a:t>Some common problems when writing requirements are:</a:t>
            </a:r>
          </a:p>
          <a:p>
            <a:pPr lvl="1"/>
            <a:r>
              <a:rPr lang="en-US" dirty="0"/>
              <a:t>Making bad assumptions</a:t>
            </a:r>
          </a:p>
          <a:p>
            <a:pPr lvl="1"/>
            <a:r>
              <a:rPr lang="en-US" dirty="0"/>
              <a:t>Writing operation (HOW) instead of requirements (WHAT)</a:t>
            </a:r>
          </a:p>
          <a:p>
            <a:pPr lvl="1"/>
            <a:r>
              <a:rPr lang="en-US" dirty="0"/>
              <a:t>Using incorrect terms</a:t>
            </a:r>
          </a:p>
          <a:p>
            <a:pPr lvl="1"/>
            <a:r>
              <a:rPr lang="en-US" dirty="0"/>
              <a:t>Too technical</a:t>
            </a:r>
          </a:p>
          <a:p>
            <a:pPr lvl="1"/>
            <a:r>
              <a:rPr lang="en-US" dirty="0"/>
              <a:t>Using incorrect sentence structure or bad grammar</a:t>
            </a:r>
          </a:p>
          <a:p>
            <a:pPr lvl="1"/>
            <a:r>
              <a:rPr lang="en-US" dirty="0"/>
              <a:t>Missing requirements</a:t>
            </a:r>
          </a:p>
          <a:p>
            <a:pPr lvl="1"/>
            <a:r>
              <a:rPr lang="en-US" dirty="0"/>
              <a:t>Untraceable requirements</a:t>
            </a:r>
          </a:p>
          <a:p>
            <a:pPr lvl="1"/>
            <a:r>
              <a:rPr lang="en-US" dirty="0"/>
              <a:t>Over-specifying</a:t>
            </a:r>
          </a:p>
          <a:p>
            <a:endParaRPr lang="en-US" dirty="0"/>
          </a:p>
        </p:txBody>
      </p:sp>
      <p:sp>
        <p:nvSpPr>
          <p:cNvPr id="3" name="Title 2">
            <a:extLst>
              <a:ext uri="{FF2B5EF4-FFF2-40B4-BE49-F238E27FC236}">
                <a16:creationId xmlns:a16="http://schemas.microsoft.com/office/drawing/2014/main" id="{8DAE73CE-7F4D-D33C-9E77-61A44834EF1E}"/>
              </a:ext>
            </a:extLst>
          </p:cNvPr>
          <p:cNvSpPr>
            <a:spLocks noGrp="1"/>
          </p:cNvSpPr>
          <p:nvPr>
            <p:ph type="title"/>
          </p:nvPr>
        </p:nvSpPr>
        <p:spPr/>
        <p:txBody>
          <a:bodyPr/>
          <a:lstStyle/>
          <a:p>
            <a:r>
              <a:rPr lang="en-US" dirty="0"/>
              <a:t>The Art of Writing a Good Requirement</a:t>
            </a:r>
          </a:p>
        </p:txBody>
      </p:sp>
    </p:spTree>
    <p:extLst>
      <p:ext uri="{BB962C8B-B14F-4D97-AF65-F5344CB8AC3E}">
        <p14:creationId xmlns:p14="http://schemas.microsoft.com/office/powerpoint/2010/main" val="80226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980CA2-1182-118E-3BF2-ADB2B4268418}"/>
              </a:ext>
            </a:extLst>
          </p:cNvPr>
          <p:cNvSpPr>
            <a:spLocks noGrp="1"/>
          </p:cNvSpPr>
          <p:nvPr>
            <p:ph type="body" sz="quarter" idx="12"/>
          </p:nvPr>
        </p:nvSpPr>
        <p:spPr/>
        <p:txBody>
          <a:bodyPr/>
          <a:lstStyle/>
          <a:p>
            <a:r>
              <a:rPr lang="en-US" dirty="0"/>
              <a:t>Requirements can stack up which can become overwhelming. </a:t>
            </a:r>
          </a:p>
          <a:p>
            <a:r>
              <a:rPr lang="en-US" dirty="0"/>
              <a:t>Projects can have hundreds or thousands of requirements. Which requirements do you start with</a:t>
            </a:r>
          </a:p>
          <a:p>
            <a:r>
              <a:rPr lang="en-US" dirty="0"/>
              <a:t>Prioritizing your requirements will help gain clarity to know which ones to focus on first. Here are some questions to ask when prioritizing requirements:</a:t>
            </a:r>
          </a:p>
          <a:p>
            <a:pPr lvl="1"/>
            <a:r>
              <a:rPr lang="en-US" dirty="0"/>
              <a:t>What will be gained from a specific requirement</a:t>
            </a:r>
          </a:p>
          <a:p>
            <a:pPr lvl="1"/>
            <a:r>
              <a:rPr lang="en-US" dirty="0"/>
              <a:t>If not executed, will there be undesired consequences</a:t>
            </a:r>
          </a:p>
          <a:p>
            <a:pPr lvl="1"/>
            <a:r>
              <a:rPr lang="en-US" dirty="0"/>
              <a:t>What level of effort resources are needed with this requirement</a:t>
            </a:r>
          </a:p>
          <a:p>
            <a:pPr lvl="1"/>
            <a:r>
              <a:rPr lang="en-US" dirty="0"/>
              <a:t>Any reasons that could cause the requirement to fail</a:t>
            </a:r>
          </a:p>
          <a:p>
            <a:pPr lvl="1"/>
            <a:r>
              <a:rPr lang="en-US" dirty="0"/>
              <a:t>Some requirements are dependent on others </a:t>
            </a:r>
          </a:p>
          <a:p>
            <a:pPr lvl="1"/>
            <a:r>
              <a:rPr lang="en-US" dirty="0"/>
              <a:t>Deadlines could be connected to some requirements</a:t>
            </a:r>
          </a:p>
          <a:p>
            <a:pPr lvl="1"/>
            <a:r>
              <a:rPr lang="en-US" dirty="0"/>
              <a:t>Compliance with changes in laws or rules</a:t>
            </a:r>
          </a:p>
          <a:p>
            <a:pPr lvl="1"/>
            <a:endParaRPr lang="en-US" dirty="0"/>
          </a:p>
        </p:txBody>
      </p:sp>
      <p:sp>
        <p:nvSpPr>
          <p:cNvPr id="3" name="Title 2">
            <a:extLst>
              <a:ext uri="{FF2B5EF4-FFF2-40B4-BE49-F238E27FC236}">
                <a16:creationId xmlns:a16="http://schemas.microsoft.com/office/drawing/2014/main" id="{F3DCB59E-C2C0-9D47-98FE-32E24BA7167C}"/>
              </a:ext>
            </a:extLst>
          </p:cNvPr>
          <p:cNvSpPr>
            <a:spLocks noGrp="1"/>
          </p:cNvSpPr>
          <p:nvPr>
            <p:ph type="title"/>
          </p:nvPr>
        </p:nvSpPr>
        <p:spPr/>
        <p:txBody>
          <a:bodyPr/>
          <a:lstStyle/>
          <a:p>
            <a:r>
              <a:rPr lang="en-US" dirty="0"/>
              <a:t>Prioritizing Requirements</a:t>
            </a:r>
          </a:p>
        </p:txBody>
      </p:sp>
    </p:spTree>
    <p:extLst>
      <p:ext uri="{BB962C8B-B14F-4D97-AF65-F5344CB8AC3E}">
        <p14:creationId xmlns:p14="http://schemas.microsoft.com/office/powerpoint/2010/main" val="1116292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A2633F-D9D8-F8E8-C692-FD7001271DBF}"/>
              </a:ext>
            </a:extLst>
          </p:cNvPr>
          <p:cNvSpPr>
            <a:spLocks noGrp="1"/>
          </p:cNvSpPr>
          <p:nvPr>
            <p:ph type="body" sz="quarter" idx="12"/>
          </p:nvPr>
        </p:nvSpPr>
        <p:spPr/>
        <p:txBody>
          <a:bodyPr/>
          <a:lstStyle/>
          <a:p>
            <a:r>
              <a:rPr lang="en-US" dirty="0"/>
              <a:t>When writing a high-quality requirement, consider the qualities below. They will serve as a check-list when constructing your requirement</a:t>
            </a:r>
          </a:p>
          <a:p>
            <a:pPr lvl="1"/>
            <a:r>
              <a:rPr lang="en-US" dirty="0"/>
              <a:t>Clear or Understandable</a:t>
            </a:r>
          </a:p>
          <a:p>
            <a:pPr lvl="1"/>
            <a:r>
              <a:rPr lang="en-US" dirty="0"/>
              <a:t>Complete</a:t>
            </a:r>
          </a:p>
          <a:p>
            <a:pPr lvl="1"/>
            <a:r>
              <a:rPr lang="en-US" dirty="0"/>
              <a:t>Correct</a:t>
            </a:r>
          </a:p>
          <a:p>
            <a:pPr lvl="1"/>
            <a:r>
              <a:rPr lang="en-US" dirty="0"/>
              <a:t>Testable</a:t>
            </a:r>
          </a:p>
          <a:p>
            <a:pPr lvl="1"/>
            <a:r>
              <a:rPr lang="en-US" dirty="0"/>
              <a:t>Prioritized</a:t>
            </a:r>
          </a:p>
          <a:p>
            <a:pPr lvl="1"/>
            <a:r>
              <a:rPr lang="en-US" dirty="0"/>
              <a:t>Traceable</a:t>
            </a:r>
          </a:p>
          <a:p>
            <a:pPr lvl="1"/>
            <a:r>
              <a:rPr lang="en-US" dirty="0"/>
              <a:t>Achievable</a:t>
            </a:r>
          </a:p>
          <a:p>
            <a:r>
              <a:rPr lang="en-US" dirty="0"/>
              <a:t>A good requirement removes many headaches later in the project</a:t>
            </a:r>
          </a:p>
          <a:p>
            <a:r>
              <a:rPr lang="en-US" dirty="0"/>
              <a:t>Writing requirements takes practice. ask yourself, “Do I feel confident in what this requirement asks?” If you have any doubts, the requirement needs additional work</a:t>
            </a:r>
          </a:p>
          <a:p>
            <a:pPr lvl="1"/>
            <a:endParaRPr lang="en-US" dirty="0"/>
          </a:p>
        </p:txBody>
      </p:sp>
      <p:sp>
        <p:nvSpPr>
          <p:cNvPr id="3" name="Title 2">
            <a:extLst>
              <a:ext uri="{FF2B5EF4-FFF2-40B4-BE49-F238E27FC236}">
                <a16:creationId xmlns:a16="http://schemas.microsoft.com/office/drawing/2014/main" id="{71AEB1E5-C378-BD4D-87A6-850E7788F7F5}"/>
              </a:ext>
            </a:extLst>
          </p:cNvPr>
          <p:cNvSpPr>
            <a:spLocks noGrp="1"/>
          </p:cNvSpPr>
          <p:nvPr>
            <p:ph type="title"/>
          </p:nvPr>
        </p:nvSpPr>
        <p:spPr/>
        <p:txBody>
          <a:bodyPr/>
          <a:lstStyle/>
          <a:p>
            <a:r>
              <a:rPr lang="en-US" sz="2800" dirty="0"/>
              <a:t>Qualities of a Good Requirement</a:t>
            </a:r>
          </a:p>
        </p:txBody>
      </p:sp>
      <p:sp>
        <p:nvSpPr>
          <p:cNvPr id="4" name="Text Placeholder 1">
            <a:extLst>
              <a:ext uri="{FF2B5EF4-FFF2-40B4-BE49-F238E27FC236}">
                <a16:creationId xmlns:a16="http://schemas.microsoft.com/office/drawing/2014/main" id="{42959EA8-A97F-39F2-241D-948C09E133ED}"/>
              </a:ext>
            </a:extLst>
          </p:cNvPr>
          <p:cNvSpPr txBox="1">
            <a:spLocks/>
          </p:cNvSpPr>
          <p:nvPr/>
        </p:nvSpPr>
        <p:spPr>
          <a:xfrm>
            <a:off x="4533035" y="1753909"/>
            <a:ext cx="7181887" cy="3164652"/>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Categorized</a:t>
            </a:r>
          </a:p>
          <a:p>
            <a:pPr lvl="1"/>
            <a:r>
              <a:rPr lang="en-US" dirty="0"/>
              <a:t>Relevant</a:t>
            </a:r>
          </a:p>
          <a:p>
            <a:pPr lvl="1"/>
            <a:r>
              <a:rPr lang="en-US" dirty="0"/>
              <a:t>Concise</a:t>
            </a:r>
          </a:p>
          <a:p>
            <a:pPr lvl="1"/>
            <a:r>
              <a:rPr lang="en-US" dirty="0"/>
              <a:t>Unique</a:t>
            </a:r>
          </a:p>
          <a:p>
            <a:pPr lvl="1"/>
            <a:r>
              <a:rPr lang="en-US" dirty="0"/>
              <a:t>Conformant</a:t>
            </a:r>
          </a:p>
          <a:p>
            <a:pPr lvl="1"/>
            <a:r>
              <a:rPr lang="en-US" dirty="0"/>
              <a:t>Owned</a:t>
            </a:r>
          </a:p>
          <a:p>
            <a:pPr lvl="1"/>
            <a:r>
              <a:rPr lang="en-US" dirty="0"/>
              <a:t>Consistent</a:t>
            </a:r>
          </a:p>
        </p:txBody>
      </p:sp>
    </p:spTree>
    <p:extLst>
      <p:ext uri="{BB962C8B-B14F-4D97-AF65-F5344CB8AC3E}">
        <p14:creationId xmlns:p14="http://schemas.microsoft.com/office/powerpoint/2010/main" val="333775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891DEE83-DA59-CF29-68A9-3E8426495092}"/>
              </a:ext>
            </a:extLst>
          </p:cNvPr>
          <p:cNvSpPr>
            <a:spLocks noGrp="1"/>
          </p:cNvSpPr>
          <p:nvPr>
            <p:ph type="body" sz="quarter" idx="11"/>
          </p:nvPr>
        </p:nvSpPr>
        <p:spPr/>
        <p:txBody>
          <a:bodyPr lIns="91440" tIns="45720" rIns="91440" bIns="0" anchor="b" anchorCtr="0"/>
          <a:lstStyle/>
          <a:p>
            <a:r>
              <a:rPr lang="en-US" dirty="0"/>
              <a:t>10/15/2023</a:t>
            </a:r>
          </a:p>
        </p:txBody>
      </p:sp>
      <p:sp>
        <p:nvSpPr>
          <p:cNvPr id="5" name="Title 3">
            <a:extLst>
              <a:ext uri="{FF2B5EF4-FFF2-40B4-BE49-F238E27FC236}">
                <a16:creationId xmlns:a16="http://schemas.microsoft.com/office/drawing/2014/main" id="{04796FF5-A7E8-6237-62A1-4169FA967686}"/>
              </a:ext>
            </a:extLst>
          </p:cNvPr>
          <p:cNvSpPr>
            <a:spLocks noGrp="1"/>
          </p:cNvSpPr>
          <p:nvPr>
            <p:ph type="title"/>
          </p:nvPr>
        </p:nvSpPr>
        <p:spPr/>
        <p:txBody>
          <a:bodyPr/>
          <a:lstStyle/>
          <a:p>
            <a:r>
              <a:rPr lang="en-US" dirty="0"/>
              <a:t>Requirements Management Tips for Success</a:t>
            </a:r>
          </a:p>
        </p:txBody>
      </p:sp>
    </p:spTree>
    <p:custDataLst>
      <p:tags r:id="rId1"/>
    </p:custDataLst>
    <p:extLst>
      <p:ext uri="{BB962C8B-B14F-4D97-AF65-F5344CB8AC3E}">
        <p14:creationId xmlns:p14="http://schemas.microsoft.com/office/powerpoint/2010/main" val="335008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77B4CF-80C0-264E-0E57-23EA0919AD25}"/>
              </a:ext>
            </a:extLst>
          </p:cNvPr>
          <p:cNvSpPr>
            <a:spLocks noGrp="1"/>
          </p:cNvSpPr>
          <p:nvPr>
            <p:ph type="body" sz="quarter" idx="12"/>
          </p:nvPr>
        </p:nvSpPr>
        <p:spPr/>
        <p:txBody>
          <a:bodyPr/>
          <a:lstStyle/>
          <a:p>
            <a:r>
              <a:rPr lang="en-US" dirty="0"/>
              <a:t>Use specific words to express precise things </a:t>
            </a:r>
          </a:p>
          <a:p>
            <a:pPr lvl="1"/>
            <a:r>
              <a:rPr lang="en-US" dirty="0"/>
              <a:t>Use “shall” in stating requirements</a:t>
            </a:r>
          </a:p>
          <a:p>
            <a:pPr lvl="1"/>
            <a:r>
              <a:rPr lang="en-US" dirty="0"/>
              <a:t>Use “will” in stating facts</a:t>
            </a:r>
          </a:p>
          <a:p>
            <a:pPr lvl="1"/>
            <a:r>
              <a:rPr lang="en-US" dirty="0"/>
              <a:t>Use “should” in stating goals</a:t>
            </a:r>
          </a:p>
          <a:p>
            <a:r>
              <a:rPr lang="en-US" dirty="0"/>
              <a:t>Use a template for requirement statements, they give consistent structure to requirements</a:t>
            </a:r>
          </a:p>
          <a:p>
            <a:r>
              <a:rPr lang="en-US" dirty="0"/>
              <a:t>Use text formatting to highlight the importance of certain parts</a:t>
            </a:r>
          </a:p>
          <a:p>
            <a:r>
              <a:rPr lang="en-US" dirty="0"/>
              <a:t>Avoid ambiguous words like “etc.” or “and/or” they are open-ended</a:t>
            </a:r>
          </a:p>
          <a:p>
            <a:r>
              <a:rPr lang="en-US" dirty="0"/>
              <a:t>Practice writing requirements, it’s the only way to learn</a:t>
            </a:r>
          </a:p>
          <a:p>
            <a:r>
              <a:rPr lang="en-US" dirty="0"/>
              <a:t>Research past similar projects, review the requirements and how they were written</a:t>
            </a:r>
          </a:p>
          <a:p>
            <a:r>
              <a:rPr lang="en-US" dirty="0"/>
              <a:t>Validation. Once the requirements have been written, review them with the stakeholders and subject matter expert to gain feedback and make corrections</a:t>
            </a:r>
          </a:p>
        </p:txBody>
      </p:sp>
      <p:sp>
        <p:nvSpPr>
          <p:cNvPr id="3" name="Title 2">
            <a:extLst>
              <a:ext uri="{FF2B5EF4-FFF2-40B4-BE49-F238E27FC236}">
                <a16:creationId xmlns:a16="http://schemas.microsoft.com/office/drawing/2014/main" id="{C59FEB8E-FFB7-340A-B6E7-47F34A9D77B6}"/>
              </a:ext>
            </a:extLst>
          </p:cNvPr>
          <p:cNvSpPr>
            <a:spLocks noGrp="1"/>
          </p:cNvSpPr>
          <p:nvPr>
            <p:ph type="title"/>
          </p:nvPr>
        </p:nvSpPr>
        <p:spPr/>
        <p:txBody>
          <a:bodyPr/>
          <a:lstStyle/>
          <a:p>
            <a:r>
              <a:rPr lang="en-US" dirty="0"/>
              <a:t>Keys to Successful Requirements Writing</a:t>
            </a:r>
          </a:p>
        </p:txBody>
      </p:sp>
    </p:spTree>
    <p:extLst>
      <p:ext uri="{BB962C8B-B14F-4D97-AF65-F5344CB8AC3E}">
        <p14:creationId xmlns:p14="http://schemas.microsoft.com/office/powerpoint/2010/main" val="2046656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1849A1-436F-762B-9D3C-D70D6A4B33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679838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04" y="3972625"/>
            <a:ext cx="12192000" cy="2340617"/>
            <a:chOff x="0" y="-262070"/>
            <a:chExt cx="6671512" cy="1280795"/>
          </a:xfrm>
          <a:solidFill>
            <a:schemeClr val="bg1">
              <a:lumMod val="85000"/>
            </a:schemeClr>
          </a:solidFill>
        </p:grpSpPr>
        <p:sp>
          <p:nvSpPr>
            <p:cNvPr id="3" name="Freeform 3"/>
            <p:cNvSpPr/>
            <p:nvPr/>
          </p:nvSpPr>
          <p:spPr>
            <a:xfrm>
              <a:off x="0" y="-262070"/>
              <a:ext cx="6671512" cy="1280795"/>
            </a:xfrm>
            <a:custGeom>
              <a:avLst/>
              <a:gdLst/>
              <a:ahLst/>
              <a:cxnLst/>
              <a:rect l="l" t="t" r="r" b="b"/>
              <a:pathLst>
                <a:path w="6671512" h="1018725">
                  <a:moveTo>
                    <a:pt x="0" y="0"/>
                  </a:moveTo>
                  <a:lnTo>
                    <a:pt x="6671512" y="0"/>
                  </a:lnTo>
                  <a:lnTo>
                    <a:pt x="6671512" y="1018725"/>
                  </a:lnTo>
                  <a:lnTo>
                    <a:pt x="0" y="1018725"/>
                  </a:lnTo>
                  <a:close/>
                </a:path>
              </a:pathLst>
            </a:custGeom>
            <a:grpFill/>
            <a:ln>
              <a:solidFill>
                <a:schemeClr val="bg1">
                  <a:lumMod val="85000"/>
                </a:schemeClr>
              </a:solidFill>
            </a:ln>
          </p:spPr>
        </p:sp>
      </p:grpSp>
      <p:sp>
        <p:nvSpPr>
          <p:cNvPr id="5" name="AutoShape 5"/>
          <p:cNvSpPr/>
          <p:nvPr/>
        </p:nvSpPr>
        <p:spPr>
          <a:xfrm rot="5400000">
            <a:off x="6658034" y="5300475"/>
            <a:ext cx="2025532" cy="0"/>
          </a:xfrm>
          <a:prstGeom prst="line">
            <a:avLst/>
          </a:prstGeom>
          <a:ln w="76200" cap="rnd">
            <a:solidFill>
              <a:srgbClr val="F9F5F0"/>
            </a:solidFill>
            <a:prstDash val="solid"/>
            <a:headEnd type="none" w="sm" len="sm"/>
            <a:tailEnd type="none" w="sm" len="sm"/>
          </a:ln>
        </p:spPr>
      </p:sp>
      <p:pic>
        <p:nvPicPr>
          <p:cNvPr id="6" name="Picture 6"/>
          <p:cNvPicPr>
            <a:picLocks noChangeAspect="1"/>
          </p:cNvPicPr>
          <p:nvPr/>
        </p:nvPicPr>
        <p:blipFill>
          <a:blip r:embed="rId4"/>
          <a:srcRect/>
          <a:stretch>
            <a:fillRect/>
          </a:stretch>
        </p:blipFill>
        <p:spPr>
          <a:xfrm>
            <a:off x="10487068" y="319879"/>
            <a:ext cx="1019132" cy="1019132"/>
          </a:xfrm>
          <a:prstGeom prst="rect">
            <a:avLst/>
          </a:prstGeom>
        </p:spPr>
      </p:pic>
      <p:sp>
        <p:nvSpPr>
          <p:cNvPr id="7" name="TextBox 7"/>
          <p:cNvSpPr txBox="1"/>
          <p:nvPr/>
        </p:nvSpPr>
        <p:spPr>
          <a:xfrm>
            <a:off x="355600" y="1532244"/>
            <a:ext cx="12191997" cy="818942"/>
          </a:xfrm>
          <a:prstGeom prst="rect">
            <a:avLst/>
          </a:prstGeom>
        </p:spPr>
        <p:txBody>
          <a:bodyPr wrap="square" lIns="0" tIns="0" rIns="0" bIns="0" rtlCol="0" anchor="t">
            <a:spAutoFit/>
          </a:bodyPr>
          <a:lstStyle/>
          <a:p>
            <a:pPr marL="0" marR="0" lvl="0" indent="0" algn="l" defTabSz="914400" rtl="0" eaLnBrk="1" fontAlgn="auto" latinLnBrk="0" hangingPunct="1">
              <a:lnSpc>
                <a:spcPts val="7040"/>
              </a:lnSpc>
              <a:spcBef>
                <a:spcPts val="0"/>
              </a:spcBef>
              <a:spcAft>
                <a:spcPts val="0"/>
              </a:spcAft>
              <a:buClrTx/>
              <a:buSzTx/>
              <a:buFontTx/>
              <a:buNone/>
              <a:tabLst/>
              <a:defRPr/>
            </a:pPr>
            <a:r>
              <a:rPr kumimoji="0" lang="en-US" sz="5334" b="0" i="0" u="none" strike="noStrike" kern="1200" cap="none" spc="0" normalizeH="0" baseline="0" noProof="0" dirty="0">
                <a:ln>
                  <a:noFill/>
                </a:ln>
                <a:solidFill>
                  <a:srgbClr val="2D2D2D"/>
                </a:solidFill>
                <a:effectLst/>
                <a:uLnTx/>
                <a:uFillTx/>
                <a:latin typeface="Lato Bold"/>
                <a:ea typeface="+mn-ea"/>
                <a:cs typeface="+mn-cs"/>
              </a:rPr>
              <a:t>Future webinar info here</a:t>
            </a:r>
          </a:p>
        </p:txBody>
      </p:sp>
      <p:sp>
        <p:nvSpPr>
          <p:cNvPr id="8" name="TextBox 8"/>
          <p:cNvSpPr txBox="1"/>
          <p:nvPr/>
        </p:nvSpPr>
        <p:spPr>
          <a:xfrm>
            <a:off x="355600" y="319879"/>
            <a:ext cx="9609176" cy="497316"/>
          </a:xfrm>
          <a:prstGeom prst="rect">
            <a:avLst/>
          </a:prstGeom>
        </p:spPr>
        <p:txBody>
          <a:bodyPr lIns="0" tIns="0" rIns="0" bIns="0" rtlCol="0" anchor="t">
            <a:spAutoFit/>
          </a:bodyPr>
          <a:lstStyle/>
          <a:p>
            <a:pPr marL="0" marR="0" lvl="0" indent="0" algn="l" defTabSz="914400" rtl="0" eaLnBrk="1" fontAlgn="auto" latinLnBrk="0" hangingPunct="1">
              <a:lnSpc>
                <a:spcPts val="4293"/>
              </a:lnSpc>
              <a:spcBef>
                <a:spcPts val="0"/>
              </a:spcBef>
              <a:spcAft>
                <a:spcPts val="0"/>
              </a:spcAft>
              <a:buClrTx/>
              <a:buSzTx/>
              <a:buFontTx/>
              <a:buNone/>
              <a:tabLst/>
              <a:defRPr/>
            </a:pPr>
            <a:r>
              <a:rPr kumimoji="0" lang="en-US" sz="3066" b="0" i="0" u="none" strike="noStrike" kern="1200" cap="none" spc="0" normalizeH="0" baseline="0" noProof="0" dirty="0">
                <a:ln>
                  <a:noFill/>
                </a:ln>
                <a:solidFill>
                  <a:srgbClr val="C00000"/>
                </a:solidFill>
                <a:effectLst/>
                <a:uLnTx/>
                <a:uFillTx/>
                <a:latin typeface="Lato Bold"/>
                <a:ea typeface="+mn-ea"/>
                <a:cs typeface="+mn-cs"/>
              </a:rPr>
              <a:t>WEBINAR NAME HERE</a:t>
            </a:r>
          </a:p>
        </p:txBody>
      </p:sp>
      <p:sp>
        <p:nvSpPr>
          <p:cNvPr id="10" name="TextBox 10"/>
          <p:cNvSpPr txBox="1"/>
          <p:nvPr/>
        </p:nvSpPr>
        <p:spPr>
          <a:xfrm>
            <a:off x="243344" y="4918664"/>
            <a:ext cx="7071857" cy="61529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1999" b="1" i="0" u="none" strike="noStrike" kern="1200" cap="none" spc="0" normalizeH="0" baseline="0" noProof="0" dirty="0">
                <a:ln>
                  <a:noFill/>
                </a:ln>
                <a:solidFill>
                  <a:srgbClr val="000000"/>
                </a:solidFill>
                <a:effectLst/>
                <a:uLnTx/>
                <a:uFillTx/>
                <a:latin typeface="Lato"/>
                <a:ea typeface="+mn-ea"/>
                <a:cs typeface="+mn-cs"/>
              </a:rPr>
              <a:t>Be sure to visit: </a:t>
            </a:r>
            <a:r>
              <a:rPr kumimoji="0" lang="en-US" sz="1999" b="1" i="0" u="none" strike="noStrike" kern="1200" cap="none" spc="0" normalizeH="0" baseline="0" noProof="0" dirty="0">
                <a:ln>
                  <a:noFill/>
                </a:ln>
                <a:solidFill>
                  <a:srgbClr val="C00000"/>
                </a:solidFill>
                <a:effectLst/>
                <a:uLnTx/>
                <a:uFillTx/>
                <a:latin typeface="Lato"/>
                <a:ea typeface="+mn-ea"/>
                <a:cs typeface="+mn-cs"/>
              </a:rPr>
              <a:t>mpug.com/event </a:t>
            </a:r>
            <a:r>
              <a:rPr kumimoji="0" lang="en-US" sz="1999" b="1" i="0" u="none" strike="noStrike" kern="1200" cap="none" spc="0" normalizeH="0" baseline="0" noProof="0" dirty="0">
                <a:ln>
                  <a:noFill/>
                </a:ln>
                <a:solidFill>
                  <a:srgbClr val="000000"/>
                </a:solidFill>
                <a:effectLst/>
                <a:uLnTx/>
                <a:uFillTx/>
                <a:latin typeface="Lato"/>
                <a:ea typeface="+mn-ea"/>
                <a:cs typeface="+mn-cs"/>
              </a:rPr>
              <a:t>to register for our live webinars into 2023! </a:t>
            </a:r>
            <a:endParaRPr kumimoji="0" lang="en-US" sz="1999"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Lato"/>
              <a:ea typeface="+mn-ea"/>
              <a:cs typeface="+mn-cs"/>
            </a:endParaRPr>
          </a:p>
        </p:txBody>
      </p:sp>
      <p:sp>
        <p:nvSpPr>
          <p:cNvPr id="9" name="TextBox 10">
            <a:extLst>
              <a:ext uri="{FF2B5EF4-FFF2-40B4-BE49-F238E27FC236}">
                <a16:creationId xmlns:a16="http://schemas.microsoft.com/office/drawing/2014/main" id="{EDF2A29A-79A9-350D-D211-4DC5FC392A13}"/>
              </a:ext>
            </a:extLst>
          </p:cNvPr>
          <p:cNvSpPr txBox="1"/>
          <p:nvPr/>
        </p:nvSpPr>
        <p:spPr>
          <a:xfrm>
            <a:off x="8026401" y="4831219"/>
            <a:ext cx="3922256" cy="71788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1999" b="1" i="0" u="none" strike="noStrike" kern="1200" cap="none" spc="0" normalizeH="0" baseline="0" noProof="0" dirty="0">
                <a:ln>
                  <a:noFill/>
                </a:ln>
                <a:solidFill>
                  <a:srgbClr val="000000"/>
                </a:solidFill>
                <a:effectLst/>
                <a:uLnTx/>
                <a:uFillTx/>
                <a:latin typeface="Lato"/>
                <a:ea typeface="+mn-ea"/>
                <a:cs typeface="+mn-cs"/>
              </a:rPr>
              <a:t>Also coming up!</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1999"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Lato"/>
                <a:ea typeface="+mn-ea"/>
                <a:cs typeface="+mn-cs"/>
              </a:rPr>
              <a:t>Webinar info here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advClick="0" advTm="5000">
        <p14:reveal/>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0396A7-9AB0-9294-7EB3-00431032FD8B}"/>
              </a:ext>
            </a:extLst>
          </p:cNvPr>
          <p:cNvSpPr>
            <a:spLocks noGrp="1"/>
          </p:cNvSpPr>
          <p:nvPr>
            <p:ph type="body" sz="quarter" idx="12"/>
          </p:nvPr>
        </p:nvSpPr>
        <p:spPr>
          <a:xfrm>
            <a:off x="417837" y="1009709"/>
            <a:ext cx="11493500" cy="5506095"/>
          </a:xfrm>
        </p:spPr>
        <p:txBody>
          <a:bodyPr/>
          <a:lstStyle/>
          <a:p>
            <a:pPr marL="0" indent="0">
              <a:buNone/>
            </a:pPr>
            <a:r>
              <a:rPr lang="en-US" b="1" dirty="0"/>
              <a:t>Description</a:t>
            </a:r>
          </a:p>
          <a:p>
            <a:pPr marL="457200" lvl="1" indent="0">
              <a:buNone/>
            </a:pPr>
            <a:r>
              <a:rPr lang="en-US" dirty="0"/>
              <a:t>This session will cover several techniques to effectively identify internal and external project stakeholders, methods to collect, define and organize requirements, and approaches to developing them into traceable, functional, and system requirements</a:t>
            </a:r>
          </a:p>
          <a:p>
            <a:pPr marL="0" indent="0">
              <a:buNone/>
            </a:pPr>
            <a:r>
              <a:rPr lang="en-US" b="1" dirty="0"/>
              <a:t>Objectives</a:t>
            </a:r>
          </a:p>
          <a:p>
            <a:pPr marL="457200" lvl="1" indent="0">
              <a:buNone/>
            </a:pPr>
            <a:r>
              <a:rPr lang="en-US" dirty="0"/>
              <a:t>Describe types of stakeholders and means of identifying them</a:t>
            </a:r>
          </a:p>
          <a:p>
            <a:pPr marL="457200" lvl="1" indent="0">
              <a:buNone/>
            </a:pPr>
            <a:r>
              <a:rPr lang="en-US" dirty="0"/>
              <a:t>Create a stakeholder register</a:t>
            </a:r>
          </a:p>
          <a:p>
            <a:pPr marL="457200" lvl="1" indent="0">
              <a:buNone/>
            </a:pPr>
            <a:r>
              <a:rPr lang="en-US" dirty="0"/>
              <a:t>Describe multiple tools and techniques for communicating with stakeholders effectively</a:t>
            </a:r>
          </a:p>
          <a:p>
            <a:pPr marL="457200" lvl="1" indent="0">
              <a:buNone/>
            </a:pPr>
            <a:r>
              <a:rPr lang="en-US" dirty="0"/>
              <a:t>Transform stakeholder needs into requirements</a:t>
            </a:r>
          </a:p>
          <a:p>
            <a:pPr marL="457200" lvl="1" indent="0">
              <a:buNone/>
            </a:pPr>
            <a:r>
              <a:rPr lang="en-US" dirty="0"/>
              <a:t>Describe types of requirements</a:t>
            </a:r>
          </a:p>
          <a:p>
            <a:pPr marL="457200" lvl="1" indent="0">
              <a:buNone/>
            </a:pPr>
            <a:r>
              <a:rPr lang="en-US" dirty="0"/>
              <a:t>Define, analyze, and manage requirements</a:t>
            </a:r>
          </a:p>
          <a:p>
            <a:pPr marL="457200" lvl="1" indent="0">
              <a:buNone/>
            </a:pPr>
            <a:r>
              <a:rPr lang="en-US" dirty="0"/>
              <a:t>Write complete, comprehensible, and verifiable requirements</a:t>
            </a:r>
          </a:p>
          <a:p>
            <a:endParaRPr lang="en-US" dirty="0"/>
          </a:p>
          <a:p>
            <a:pPr lvl="1"/>
            <a:endParaRPr lang="en-US" dirty="0"/>
          </a:p>
          <a:p>
            <a:pPr lvl="1"/>
            <a:endParaRPr lang="en-US" dirty="0"/>
          </a:p>
          <a:p>
            <a:pPr lvl="1"/>
            <a:endParaRPr lang="en-US" dirty="0"/>
          </a:p>
          <a:p>
            <a:pPr lvl="1"/>
            <a:endParaRPr lang="en-US" dirty="0"/>
          </a:p>
          <a:p>
            <a:endParaRPr lang="en-US" dirty="0"/>
          </a:p>
        </p:txBody>
      </p:sp>
      <p:sp>
        <p:nvSpPr>
          <p:cNvPr id="5" name="Title 1">
            <a:extLst>
              <a:ext uri="{FF2B5EF4-FFF2-40B4-BE49-F238E27FC236}">
                <a16:creationId xmlns:a16="http://schemas.microsoft.com/office/drawing/2014/main" id="{4E067138-5429-42E8-82F8-BB0412779E95}"/>
              </a:ext>
            </a:extLst>
          </p:cNvPr>
          <p:cNvSpPr>
            <a:spLocks noGrp="1"/>
          </p:cNvSpPr>
          <p:nvPr>
            <p:ph type="title"/>
          </p:nvPr>
        </p:nvSpPr>
        <p:spPr/>
        <p:txBody>
          <a:bodyPr/>
          <a:lstStyle/>
          <a:p>
            <a:r>
              <a:rPr lang="en-US" dirty="0"/>
              <a:t>Course Description and Objectives</a:t>
            </a:r>
          </a:p>
        </p:txBody>
      </p:sp>
      <p:sp>
        <p:nvSpPr>
          <p:cNvPr id="2" name="x_InstPageNo" hidden="1">
            <a:extLst>
              <a:ext uri="{FF2B5EF4-FFF2-40B4-BE49-F238E27FC236}">
                <a16:creationId xmlns:a16="http://schemas.microsoft.com/office/drawing/2014/main" id="{D51B5852-FD0B-C50F-2967-36C63131B732}"/>
              </a:ext>
            </a:extLst>
          </p:cNvPr>
          <p:cNvSpPr/>
          <p:nvPr/>
        </p:nvSpPr>
        <p:spPr>
          <a:xfrm>
            <a:off x="0" y="6540500"/>
            <a:ext cx="635000" cy="254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20242"/>
                </a:solidFill>
                <a:effectLst/>
                <a:uLnTx/>
                <a:uFillTx/>
                <a:latin typeface="Lato" panose="020F0502020204030203" pitchFamily="34" charset="0"/>
                <a:ea typeface="+mn-ea"/>
                <a:cs typeface="+mn-cs"/>
              </a:rPr>
              <a:t>4</a:t>
            </a:r>
          </a:p>
        </p:txBody>
      </p:sp>
    </p:spTree>
    <p:extLst>
      <p:ext uri="{BB962C8B-B14F-4D97-AF65-F5344CB8AC3E}">
        <p14:creationId xmlns:p14="http://schemas.microsoft.com/office/powerpoint/2010/main" val="186349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A73A-B7AA-CAA4-B2C3-47225E0FED72}"/>
              </a:ext>
            </a:extLst>
          </p:cNvPr>
          <p:cNvSpPr>
            <a:spLocks noGrp="1"/>
          </p:cNvSpPr>
          <p:nvPr>
            <p:ph type="title"/>
          </p:nvPr>
        </p:nvSpPr>
        <p:spPr/>
        <p:txBody>
          <a:bodyPr/>
          <a:lstStyle/>
          <a:p>
            <a:r>
              <a:rPr lang="en-US" dirty="0"/>
              <a:t>Why should You Care About Requirements Management?</a:t>
            </a:r>
          </a:p>
        </p:txBody>
      </p:sp>
      <p:sp>
        <p:nvSpPr>
          <p:cNvPr id="3" name="Slide Number Placeholder 2">
            <a:extLst>
              <a:ext uri="{FF2B5EF4-FFF2-40B4-BE49-F238E27FC236}">
                <a16:creationId xmlns:a16="http://schemas.microsoft.com/office/drawing/2014/main" id="{EF29060C-A4F1-E699-4026-588729309DCD}"/>
              </a:ext>
            </a:extLst>
          </p:cNvPr>
          <p:cNvSpPr>
            <a:spLocks noGrp="1"/>
          </p:cNvSpPr>
          <p:nvPr>
            <p:ph type="sldNum" sz="quarter" idx="4294967295"/>
          </p:nvPr>
        </p:nvSpPr>
        <p:spPr>
          <a:xfrm>
            <a:off x="10706100" y="6318250"/>
            <a:ext cx="14859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srgbClr val="000000">
                    <a:tint val="75000"/>
                  </a:srgbClr>
                </a:solidFill>
                <a:effectLst/>
                <a:uLnTx/>
                <a:uFillTx/>
                <a:latin typeface="Lato" panose="020F0502020204030203"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tint val="75000"/>
                </a:srgbClr>
              </a:solidFill>
              <a:effectLst/>
              <a:uLnTx/>
              <a:uFillTx/>
              <a:latin typeface="Lato" panose="020F0502020204030203"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5B8DEB39-EB1A-922F-B8FD-280A69A27E1B}"/>
              </a:ext>
            </a:extLst>
          </p:cNvPr>
          <p:cNvSpPr>
            <a:spLocks noGrp="1"/>
          </p:cNvSpPr>
          <p:nvPr>
            <p:ph type="body" sz="quarter" idx="12"/>
          </p:nvPr>
        </p:nvSpPr>
        <p:spPr/>
        <p:txBody>
          <a:bodyPr/>
          <a:lstStyle/>
          <a:p>
            <a:r>
              <a:rPr lang="en-US" dirty="0"/>
              <a:t>Managing the requirements of any project is crucial for any hope of a successful outcome and can be applied to any software, business, engineering, change management, or project development</a:t>
            </a:r>
          </a:p>
          <a:p>
            <a:r>
              <a:rPr lang="en-US" dirty="0"/>
              <a:t>Organizations that incorporate requirements management in its process are more likely to have higher customer satisfaction</a:t>
            </a:r>
          </a:p>
          <a:p>
            <a:r>
              <a:rPr lang="en-US" dirty="0"/>
              <a:t>Why? These organizations repeatedly deliver higher quality results in their earliest attempts. This is due to good requirements management practices leading to:</a:t>
            </a:r>
          </a:p>
          <a:p>
            <a:pPr lvl="1"/>
            <a:r>
              <a:rPr lang="en-US" dirty="0"/>
              <a:t>Stakeholder identification and management</a:t>
            </a:r>
          </a:p>
          <a:p>
            <a:pPr lvl="1"/>
            <a:r>
              <a:rPr lang="en-US" dirty="0"/>
              <a:t>Effective requirements and needs gathering process</a:t>
            </a:r>
          </a:p>
          <a:p>
            <a:pPr lvl="1"/>
            <a:r>
              <a:rPr lang="en-US" dirty="0"/>
              <a:t>Traceability and scope creep prevention</a:t>
            </a:r>
          </a:p>
          <a:p>
            <a:pPr lvl="1"/>
            <a:r>
              <a:rPr lang="en-US" dirty="0"/>
              <a:t>Meeting customer expectations</a:t>
            </a:r>
          </a:p>
          <a:p>
            <a:r>
              <a:rPr lang="en-US" dirty="0"/>
              <a:t>These are just a few major objects that can make or break the success of any project</a:t>
            </a:r>
          </a:p>
          <a:p>
            <a:endParaRPr lang="en-US" dirty="0"/>
          </a:p>
        </p:txBody>
      </p:sp>
    </p:spTree>
    <p:extLst>
      <p:ext uri="{BB962C8B-B14F-4D97-AF65-F5344CB8AC3E}">
        <p14:creationId xmlns:p14="http://schemas.microsoft.com/office/powerpoint/2010/main" val="220596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4406-9EAF-C856-E072-599A83E5F2A4}"/>
              </a:ext>
            </a:extLst>
          </p:cNvPr>
          <p:cNvSpPr>
            <a:spLocks noGrp="1"/>
          </p:cNvSpPr>
          <p:nvPr>
            <p:ph type="title"/>
          </p:nvPr>
        </p:nvSpPr>
        <p:spPr/>
        <p:txBody>
          <a:bodyPr/>
          <a:lstStyle/>
          <a:p>
            <a:r>
              <a:rPr lang="en-US" dirty="0"/>
              <a:t>Importance of Requirements Management</a:t>
            </a:r>
          </a:p>
        </p:txBody>
      </p:sp>
      <p:sp>
        <p:nvSpPr>
          <p:cNvPr id="3" name="Slide Number Placeholder 2">
            <a:extLst>
              <a:ext uri="{FF2B5EF4-FFF2-40B4-BE49-F238E27FC236}">
                <a16:creationId xmlns:a16="http://schemas.microsoft.com/office/drawing/2014/main" id="{E764194E-D0A2-1CC3-1A49-236834BE7183}"/>
              </a:ext>
            </a:extLst>
          </p:cNvPr>
          <p:cNvSpPr>
            <a:spLocks noGrp="1"/>
          </p:cNvSpPr>
          <p:nvPr>
            <p:ph type="sldNum" sz="quarter" idx="4294967295"/>
          </p:nvPr>
        </p:nvSpPr>
        <p:spPr>
          <a:xfrm>
            <a:off x="10706100" y="6318250"/>
            <a:ext cx="14859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srgbClr val="000000">
                    <a:tint val="75000"/>
                  </a:srgbClr>
                </a:solidFill>
                <a:effectLst/>
                <a:uLnTx/>
                <a:uFillTx/>
                <a:latin typeface="Lato" panose="020F0502020204030203"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tint val="75000"/>
                </a:srgbClr>
              </a:solidFill>
              <a:effectLst/>
              <a:uLnTx/>
              <a:uFillTx/>
              <a:latin typeface="Lato" panose="020F0502020204030203" pitchFamily="34" charset="0"/>
              <a:ea typeface="+mn-ea"/>
              <a:cs typeface="Arial" panose="020B0604020202020204" pitchFamily="34" charset="0"/>
            </a:endParaRPr>
          </a:p>
        </p:txBody>
      </p:sp>
      <p:sp>
        <p:nvSpPr>
          <p:cNvPr id="7" name="Text Placeholder 6">
            <a:extLst>
              <a:ext uri="{FF2B5EF4-FFF2-40B4-BE49-F238E27FC236}">
                <a16:creationId xmlns:a16="http://schemas.microsoft.com/office/drawing/2014/main" id="{3C10F07F-3A65-584B-8666-23974ACC0D56}"/>
              </a:ext>
            </a:extLst>
          </p:cNvPr>
          <p:cNvSpPr>
            <a:spLocks noGrp="1"/>
          </p:cNvSpPr>
          <p:nvPr>
            <p:ph type="body" sz="quarter" idx="12"/>
          </p:nvPr>
        </p:nvSpPr>
        <p:spPr/>
        <p:txBody>
          <a:bodyPr/>
          <a:lstStyle/>
          <a:p>
            <a:r>
              <a:rPr lang="en-US" dirty="0"/>
              <a:t>Poor or nonexistent requirements management processes has been identified as a leading cause of project failure. Scope creep, or the lack of ability to control it, is a common cause of project cost overrun and project delay</a:t>
            </a:r>
          </a:p>
          <a:p>
            <a:r>
              <a:rPr lang="en-US" dirty="0"/>
              <a:t>Requirements management processes are implemented to ensure success by preventing project failure and identifying and controlling scope creep</a:t>
            </a:r>
          </a:p>
          <a:p>
            <a:r>
              <a:rPr lang="en-US" dirty="0"/>
              <a:t>Here are just a few common reasons that show up on various research studies conducted on why projects fail:</a:t>
            </a:r>
          </a:p>
          <a:p>
            <a:pPr lvl="1"/>
            <a:r>
              <a:rPr lang="en-US" dirty="0"/>
              <a:t>Incomplete stakeholder's registry</a:t>
            </a:r>
          </a:p>
          <a:p>
            <a:pPr lvl="1"/>
            <a:r>
              <a:rPr lang="en-US" dirty="0"/>
              <a:t>Incomplete requirements</a:t>
            </a:r>
          </a:p>
          <a:p>
            <a:pPr lvl="1"/>
            <a:r>
              <a:rPr lang="en-US" dirty="0"/>
              <a:t>Unrealistic requirements/expectations</a:t>
            </a:r>
          </a:p>
          <a:p>
            <a:pPr lvl="1"/>
            <a:r>
              <a:rPr lang="en-US" dirty="0"/>
              <a:t>Changing requirements</a:t>
            </a:r>
          </a:p>
          <a:p>
            <a:pPr lvl="1"/>
            <a:r>
              <a:rPr lang="en-US" dirty="0"/>
              <a:t>Poor planning</a:t>
            </a:r>
          </a:p>
          <a:p>
            <a:pPr lvl="1"/>
            <a:r>
              <a:rPr lang="en-US" dirty="0"/>
              <a:t>Lack of traceability (Scope Creep)</a:t>
            </a:r>
          </a:p>
          <a:p>
            <a:endParaRPr lang="en-US" dirty="0"/>
          </a:p>
        </p:txBody>
      </p:sp>
    </p:spTree>
    <p:extLst>
      <p:ext uri="{BB962C8B-B14F-4D97-AF65-F5344CB8AC3E}">
        <p14:creationId xmlns:p14="http://schemas.microsoft.com/office/powerpoint/2010/main" val="132458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requirements management process&#10;&#10;Description automatically generated">
            <a:extLst>
              <a:ext uri="{FF2B5EF4-FFF2-40B4-BE49-F238E27FC236}">
                <a16:creationId xmlns:a16="http://schemas.microsoft.com/office/drawing/2014/main" id="{C74B0699-435C-3286-8744-1D5AEEDC1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889" y="2143430"/>
            <a:ext cx="4420475" cy="4539946"/>
          </a:xfrm>
          <a:prstGeom prst="rect">
            <a:avLst/>
          </a:prstGeom>
        </p:spPr>
      </p:pic>
      <p:sp>
        <p:nvSpPr>
          <p:cNvPr id="4" name="Text Placeholder 3">
            <a:extLst>
              <a:ext uri="{FF2B5EF4-FFF2-40B4-BE49-F238E27FC236}">
                <a16:creationId xmlns:a16="http://schemas.microsoft.com/office/drawing/2014/main" id="{9349CEE2-D814-B88C-3C37-F4484A96D454}"/>
              </a:ext>
            </a:extLst>
          </p:cNvPr>
          <p:cNvSpPr>
            <a:spLocks noGrp="1"/>
          </p:cNvSpPr>
          <p:nvPr>
            <p:ph type="body" sz="quarter" idx="12"/>
          </p:nvPr>
        </p:nvSpPr>
        <p:spPr/>
        <p:txBody>
          <a:bodyPr/>
          <a:lstStyle/>
          <a:p>
            <a:r>
              <a:rPr lang="en-US" dirty="0"/>
              <a:t>A good requirements management process plan includes planning, development, verification/Validation, and change management processes  </a:t>
            </a:r>
          </a:p>
          <a:p>
            <a:r>
              <a:rPr lang="en-US" dirty="0"/>
              <a:t>The plan should include the following processes verifying that requirements are being met</a:t>
            </a:r>
          </a:p>
        </p:txBody>
      </p:sp>
      <p:sp>
        <p:nvSpPr>
          <p:cNvPr id="2" name="Title 1">
            <a:extLst>
              <a:ext uri="{FF2B5EF4-FFF2-40B4-BE49-F238E27FC236}">
                <a16:creationId xmlns:a16="http://schemas.microsoft.com/office/drawing/2014/main" id="{4A4C3446-3278-2FA8-AB82-38A23BFDF9BA}"/>
              </a:ext>
            </a:extLst>
          </p:cNvPr>
          <p:cNvSpPr>
            <a:spLocks noGrp="1"/>
          </p:cNvSpPr>
          <p:nvPr>
            <p:ph type="title"/>
          </p:nvPr>
        </p:nvSpPr>
        <p:spPr/>
        <p:txBody>
          <a:bodyPr/>
          <a:lstStyle/>
          <a:p>
            <a:r>
              <a:rPr lang="en-US" dirty="0"/>
              <a:t>Requirements Management Plan </a:t>
            </a:r>
          </a:p>
        </p:txBody>
      </p:sp>
      <p:sp>
        <p:nvSpPr>
          <p:cNvPr id="3" name="Slide Number Placeholder 2">
            <a:extLst>
              <a:ext uri="{FF2B5EF4-FFF2-40B4-BE49-F238E27FC236}">
                <a16:creationId xmlns:a16="http://schemas.microsoft.com/office/drawing/2014/main" id="{C6F55B26-DE90-57D5-B96D-11B36F8A6D49}"/>
              </a:ext>
            </a:extLst>
          </p:cNvPr>
          <p:cNvSpPr>
            <a:spLocks noGrp="1"/>
          </p:cNvSpPr>
          <p:nvPr>
            <p:ph type="sldNum" sz="quarter" idx="4294967295"/>
          </p:nvPr>
        </p:nvSpPr>
        <p:spPr>
          <a:xfrm>
            <a:off x="10706100" y="6318250"/>
            <a:ext cx="14859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srgbClr val="000000">
                    <a:tint val="75000"/>
                  </a:srgbClr>
                </a:solidFill>
                <a:effectLst/>
                <a:uLnTx/>
                <a:uFillTx/>
                <a:latin typeface="Lato" panose="020F0502020204030203"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Lato" panose="020F0502020204030203" pitchFamily="34" charset="0"/>
              <a:ea typeface="+mn-ea"/>
              <a:cs typeface="Arial" panose="020B0604020202020204" pitchFamily="34" charset="0"/>
            </a:endParaRPr>
          </a:p>
        </p:txBody>
      </p:sp>
      <p:sp>
        <p:nvSpPr>
          <p:cNvPr id="5" name="Text Placeholder 3">
            <a:extLst>
              <a:ext uri="{FF2B5EF4-FFF2-40B4-BE49-F238E27FC236}">
                <a16:creationId xmlns:a16="http://schemas.microsoft.com/office/drawing/2014/main" id="{F8032D25-82ED-C740-2258-82C064533581}"/>
              </a:ext>
            </a:extLst>
          </p:cNvPr>
          <p:cNvSpPr txBox="1">
            <a:spLocks/>
          </p:cNvSpPr>
          <p:nvPr/>
        </p:nvSpPr>
        <p:spPr>
          <a:xfrm>
            <a:off x="349249" y="2535450"/>
            <a:ext cx="7157862" cy="3782800"/>
          </a:xfrm>
          <a:prstGeom prst="rect">
            <a:avLst/>
          </a:prstGeom>
        </p:spPr>
        <p:txBody>
          <a:bodyPr lIns="548640" tIns="91440" rIns="457200" bIns="91440"/>
          <a:lstStyle>
            <a:lvl1pPr marL="228600" indent="-228600" algn="l" defTabSz="914400" rtl="0" eaLnBrk="1" latinLnBrk="0" hangingPunct="1">
              <a:lnSpc>
                <a:spcPct val="100000"/>
              </a:lnSpc>
              <a:spcBef>
                <a:spcPts val="1200"/>
              </a:spcBef>
              <a:buFont typeface="Arial" panose="020B0604020202020204" pitchFamily="34" charset="0"/>
              <a:buChar char="•"/>
              <a:defRPr sz="2200" kern="1200">
                <a:solidFill>
                  <a:srgbClr val="333548"/>
                </a:solidFill>
                <a:latin typeface="+mn-lt"/>
                <a:ea typeface="+mn-ea"/>
                <a:cs typeface="+mn-cs"/>
              </a:defRPr>
            </a:lvl1pPr>
            <a:lvl2pPr marL="685800" indent="-228600" algn="l" defTabSz="914400" rtl="0" eaLnBrk="1" latinLnBrk="0" hangingPunct="1">
              <a:lnSpc>
                <a:spcPct val="100000"/>
              </a:lnSpc>
              <a:spcBef>
                <a:spcPts val="600"/>
              </a:spcBef>
              <a:buFont typeface="Lato" panose="020F0502020204030203" pitchFamily="34" charset="0"/>
              <a:buChar char="–"/>
              <a:defRPr sz="2000" kern="1200">
                <a:solidFill>
                  <a:srgbClr val="333548"/>
                </a:solidFill>
                <a:latin typeface="+mn-lt"/>
                <a:ea typeface="+mn-ea"/>
                <a:cs typeface="+mn-cs"/>
              </a:defRPr>
            </a:lvl2pPr>
            <a:lvl3pPr marL="1143000" indent="-228600" algn="l" defTabSz="914400" rtl="0" eaLnBrk="1" latinLnBrk="0" hangingPunct="1">
              <a:lnSpc>
                <a:spcPct val="100000"/>
              </a:lnSpc>
              <a:spcBef>
                <a:spcPts val="600"/>
              </a:spcBef>
              <a:buFont typeface="Wingdings" panose="05000000000000000000" pitchFamily="2" charset="2"/>
              <a:buChar char="ü"/>
              <a:defRPr sz="1800" kern="1200">
                <a:solidFill>
                  <a:srgbClr val="3335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Planning, gathering, defining, refining, organizing, documenting, and  testing </a:t>
            </a:r>
          </a:p>
          <a:p>
            <a:r>
              <a:rPr lang="en-US" dirty="0"/>
              <a:t>With these processes in place, requirement changes can easily be tracked and controlled </a:t>
            </a:r>
          </a:p>
          <a:p>
            <a:r>
              <a:rPr lang="en-US" dirty="0"/>
              <a:t>Ultimately, requirements management helps the team understand stakeholder needs, visualize the final product, organize their efforts, and control the process with less unexpected problems</a:t>
            </a:r>
          </a:p>
          <a:p>
            <a:endParaRPr lang="en-US" dirty="0"/>
          </a:p>
        </p:txBody>
      </p:sp>
    </p:spTree>
    <p:extLst>
      <p:ext uri="{BB962C8B-B14F-4D97-AF65-F5344CB8AC3E}">
        <p14:creationId xmlns:p14="http://schemas.microsoft.com/office/powerpoint/2010/main" val="245000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6076C00-C3DA-C8FD-6E8C-300A570EAE05}"/>
              </a:ext>
            </a:extLst>
          </p:cNvPr>
          <p:cNvSpPr>
            <a:spLocks noGrp="1"/>
          </p:cNvSpPr>
          <p:nvPr>
            <p:ph type="body" sz="quarter" idx="12"/>
          </p:nvPr>
        </p:nvSpPr>
        <p:spPr/>
        <p:txBody>
          <a:bodyPr/>
          <a:lstStyle/>
          <a:p>
            <a:r>
              <a:rPr lang="en-US" dirty="0"/>
              <a:t>A lot can be gained from managing requirements with the right approach. For example, with change management and analysis, you can perceive the impact of a change to a requirement before the change is made. This is particularly useful for risk analysis</a:t>
            </a:r>
          </a:p>
          <a:p>
            <a:r>
              <a:rPr lang="en-US" dirty="0"/>
              <a:t>Initially, gathering and managing requirements can be used to:</a:t>
            </a:r>
          </a:p>
          <a:p>
            <a:pPr lvl="1"/>
            <a:r>
              <a:rPr lang="en-US" dirty="0"/>
              <a:t>communicate user or organizational needs</a:t>
            </a:r>
          </a:p>
          <a:p>
            <a:pPr lvl="1"/>
            <a:r>
              <a:rPr lang="en-US" dirty="0"/>
              <a:t>provide a solid foundation for a system or product</a:t>
            </a:r>
          </a:p>
          <a:p>
            <a:pPr lvl="1"/>
            <a:r>
              <a:rPr lang="en-US" dirty="0"/>
              <a:t>provide a first view of what the intended product must do</a:t>
            </a:r>
          </a:p>
          <a:p>
            <a:pPr lvl="1"/>
            <a:r>
              <a:rPr lang="en-US" dirty="0"/>
              <a:t>provide a clear description of how a system should perform</a:t>
            </a:r>
          </a:p>
          <a:p>
            <a:pPr lvl="1"/>
            <a:r>
              <a:rPr lang="en-US" dirty="0"/>
              <a:t>serve as a foundation for testing and user acceptance</a:t>
            </a:r>
          </a:p>
          <a:p>
            <a:pPr lvl="1"/>
            <a:r>
              <a:rPr lang="en-US" dirty="0"/>
              <a:t>provide a basis for design</a:t>
            </a:r>
          </a:p>
          <a:p>
            <a:pPr lvl="1"/>
            <a:r>
              <a:rPr lang="en-US" dirty="0"/>
              <a:t>provide clear goals and measurable objectives</a:t>
            </a:r>
          </a:p>
          <a:p>
            <a:pPr lvl="1"/>
            <a:r>
              <a:rPr lang="en-US" dirty="0"/>
              <a:t>show traceability back to the requirement sources</a:t>
            </a:r>
          </a:p>
          <a:p>
            <a:endParaRPr lang="en-US" dirty="0"/>
          </a:p>
        </p:txBody>
      </p:sp>
      <p:sp>
        <p:nvSpPr>
          <p:cNvPr id="2" name="Title 1">
            <a:extLst>
              <a:ext uri="{FF2B5EF4-FFF2-40B4-BE49-F238E27FC236}">
                <a16:creationId xmlns:a16="http://schemas.microsoft.com/office/drawing/2014/main" id="{1C04A692-A35F-6AE7-9E46-74C38B1A4847}"/>
              </a:ext>
            </a:extLst>
          </p:cNvPr>
          <p:cNvSpPr>
            <a:spLocks noGrp="1"/>
          </p:cNvSpPr>
          <p:nvPr>
            <p:ph type="title"/>
          </p:nvPr>
        </p:nvSpPr>
        <p:spPr/>
        <p:txBody>
          <a:bodyPr/>
          <a:lstStyle/>
          <a:p>
            <a:r>
              <a:rPr lang="en-US" dirty="0"/>
              <a:t>Why Manage Requirements</a:t>
            </a:r>
          </a:p>
        </p:txBody>
      </p:sp>
      <p:sp>
        <p:nvSpPr>
          <p:cNvPr id="3" name="Slide Number Placeholder 2">
            <a:extLst>
              <a:ext uri="{FF2B5EF4-FFF2-40B4-BE49-F238E27FC236}">
                <a16:creationId xmlns:a16="http://schemas.microsoft.com/office/drawing/2014/main" id="{B91E5C09-1275-F366-DA3F-3501A53584EA}"/>
              </a:ext>
            </a:extLst>
          </p:cNvPr>
          <p:cNvSpPr>
            <a:spLocks noGrp="1"/>
          </p:cNvSpPr>
          <p:nvPr>
            <p:ph type="sldNum" sz="quarter" idx="4294967295"/>
          </p:nvPr>
        </p:nvSpPr>
        <p:spPr>
          <a:xfrm>
            <a:off x="10706100" y="6318250"/>
            <a:ext cx="14859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srgbClr val="000000">
                    <a:tint val="75000"/>
                  </a:srgbClr>
                </a:solidFill>
                <a:effectLst/>
                <a:uLnTx/>
                <a:uFillTx/>
                <a:latin typeface="Lato" panose="020F0502020204030203"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Lato" panose="020F0502020204030203" pitchFamily="34" charset="0"/>
              <a:ea typeface="+mn-ea"/>
              <a:cs typeface="Arial" panose="020B0604020202020204" pitchFamily="34" charset="0"/>
            </a:endParaRPr>
          </a:p>
        </p:txBody>
      </p:sp>
    </p:spTree>
    <p:extLst>
      <p:ext uri="{BB962C8B-B14F-4D97-AF65-F5344CB8AC3E}">
        <p14:creationId xmlns:p14="http://schemas.microsoft.com/office/powerpoint/2010/main" val="101456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BCDC4-B9A4-DBC0-66F6-0C9D6D3DE3FC}"/>
              </a:ext>
            </a:extLst>
          </p:cNvPr>
          <p:cNvSpPr>
            <a:spLocks noGrp="1"/>
          </p:cNvSpPr>
          <p:nvPr>
            <p:ph type="body" sz="quarter" idx="12"/>
          </p:nvPr>
        </p:nvSpPr>
        <p:spPr/>
        <p:txBody>
          <a:bodyPr/>
          <a:lstStyle/>
          <a:p>
            <a:r>
              <a:rPr lang="en-US" dirty="0"/>
              <a:t>There are common thing that can be applied to any project to ensure successful requirements management, here are a few basic tips to take into consideration</a:t>
            </a:r>
          </a:p>
          <a:p>
            <a:r>
              <a:rPr lang="en-US" dirty="0"/>
              <a:t>Achieve true business value</a:t>
            </a:r>
          </a:p>
          <a:p>
            <a:pPr lvl="1"/>
            <a:r>
              <a:rPr lang="en-US" dirty="0"/>
              <a:t>The requirements gathered must be the right requirements, ones that link back to the original project objectives, which in turn support the objectives of the business</a:t>
            </a:r>
          </a:p>
          <a:p>
            <a:r>
              <a:rPr lang="en-US" dirty="0"/>
              <a:t>Involve the right people</a:t>
            </a:r>
          </a:p>
          <a:p>
            <a:pPr lvl="1"/>
            <a:r>
              <a:rPr lang="en-US" dirty="0"/>
              <a:t>Wrong or missing stakeholders. To help identify a strong core group of stakeholders, conduct a stakeholder analysis and determine who the stakeholders are and who else should be stakeholder</a:t>
            </a:r>
          </a:p>
          <a:p>
            <a:r>
              <a:rPr lang="en-US" dirty="0"/>
              <a:t>Realistic expectations</a:t>
            </a:r>
          </a:p>
          <a:p>
            <a:pPr lvl="1"/>
            <a:r>
              <a:rPr lang="en-US" dirty="0"/>
              <a:t>Be realistic about what can be provided. Straightforward estimates, realistic deliverables, and timeframes are all essential to stakeholder expectations</a:t>
            </a:r>
          </a:p>
        </p:txBody>
      </p:sp>
      <p:sp>
        <p:nvSpPr>
          <p:cNvPr id="3" name="Title 2">
            <a:extLst>
              <a:ext uri="{FF2B5EF4-FFF2-40B4-BE49-F238E27FC236}">
                <a16:creationId xmlns:a16="http://schemas.microsoft.com/office/drawing/2014/main" id="{5051877E-CEAD-FEF6-0501-B0B2F54550C0}"/>
              </a:ext>
            </a:extLst>
          </p:cNvPr>
          <p:cNvSpPr>
            <a:spLocks noGrp="1"/>
          </p:cNvSpPr>
          <p:nvPr>
            <p:ph type="title"/>
          </p:nvPr>
        </p:nvSpPr>
        <p:spPr/>
        <p:txBody>
          <a:bodyPr/>
          <a:lstStyle/>
          <a:p>
            <a:r>
              <a:rPr lang="en-US" dirty="0"/>
              <a:t>Keys to Requirements Management Success</a:t>
            </a:r>
          </a:p>
        </p:txBody>
      </p:sp>
    </p:spTree>
    <p:extLst>
      <p:ext uri="{BB962C8B-B14F-4D97-AF65-F5344CB8AC3E}">
        <p14:creationId xmlns:p14="http://schemas.microsoft.com/office/powerpoint/2010/main" val="2316222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amp;D Template 20210615">
  <a:themeElements>
    <a:clrScheme name="Edwards Colors">
      <a:dk1>
        <a:srgbClr val="000000"/>
      </a:dk1>
      <a:lt1>
        <a:srgbClr val="FFFFFF"/>
      </a:lt1>
      <a:dk2>
        <a:srgbClr val="D0D3D4"/>
      </a:dk2>
      <a:lt2>
        <a:srgbClr val="D0D3D4"/>
      </a:lt2>
      <a:accent1>
        <a:srgbClr val="020242"/>
      </a:accent1>
      <a:accent2>
        <a:srgbClr val="99B948"/>
      </a:accent2>
      <a:accent3>
        <a:srgbClr val="95B9DF"/>
      </a:accent3>
      <a:accent4>
        <a:srgbClr val="DEEAF6"/>
      </a:accent4>
      <a:accent5>
        <a:srgbClr val="7C878E"/>
      </a:accent5>
      <a:accent6>
        <a:srgbClr val="E5AD37"/>
      </a:accent6>
      <a:hlink>
        <a:srgbClr val="020242"/>
      </a:hlink>
      <a:folHlink>
        <a:srgbClr val="63000A"/>
      </a:folHlink>
    </a:clrScheme>
    <a:fontScheme name="Edwards Fonts">
      <a:majorFont>
        <a:latin typeface="Oswa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amp;D_PowerPoint_Course_Template v2.potx" id="{3FA7BC5E-A6E6-4A7B-B476-B645F4366816}" vid="{A3BB283B-7BB6-498E-992F-D9A425F51866}"/>
    </a:ext>
  </a:extLst>
</a:theme>
</file>

<file path=ppt/theme/theme2.xml><?xml version="1.0" encoding="utf-8"?>
<a:theme xmlns:a="http://schemas.openxmlformats.org/drawingml/2006/main" name="Current Theme">
  <a:themeElements>
    <a:clrScheme name="Edwards Powerpoint Theme">
      <a:dk1>
        <a:srgbClr val="000000"/>
      </a:dk1>
      <a:lt1>
        <a:srgbClr val="FFFFFF"/>
      </a:lt1>
      <a:dk2>
        <a:srgbClr val="7C878E"/>
      </a:dk2>
      <a:lt2>
        <a:srgbClr val="D0D3D4"/>
      </a:lt2>
      <a:accent1>
        <a:srgbClr val="020242"/>
      </a:accent1>
      <a:accent2>
        <a:srgbClr val="99B948"/>
      </a:accent2>
      <a:accent3>
        <a:srgbClr val="95B9DF"/>
      </a:accent3>
      <a:accent4>
        <a:srgbClr val="DEEAF6"/>
      </a:accent4>
      <a:accent5>
        <a:srgbClr val="C43752"/>
      </a:accent5>
      <a:accent6>
        <a:srgbClr val="E5AD37"/>
      </a:accent6>
      <a:hlink>
        <a:srgbClr val="020242"/>
      </a:hlink>
      <a:folHlink>
        <a:srgbClr val="C43752"/>
      </a:folHlink>
    </a:clrScheme>
    <a:fontScheme name="LatoLato">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6A33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DAE15599-9167-45EE-897D-45E404DFB166}" vid="{A7E2F500-D0D7-4E14-93AD-8C3D28CCCF86}"/>
    </a:ext>
  </a:extLst>
</a:theme>
</file>

<file path=ppt/theme/theme3.xml><?xml version="1.0" encoding="utf-8"?>
<a:theme xmlns:a="http://schemas.openxmlformats.org/drawingml/2006/main" name="Office Theme">
  <a:themeElements>
    <a:clrScheme name="Edwards Colors">
      <a:dk1>
        <a:srgbClr val="000000"/>
      </a:dk1>
      <a:lt1>
        <a:srgbClr val="FFFFFF"/>
      </a:lt1>
      <a:dk2>
        <a:srgbClr val="D0D3D4"/>
      </a:dk2>
      <a:lt2>
        <a:srgbClr val="D0D3D4"/>
      </a:lt2>
      <a:accent1>
        <a:srgbClr val="020242"/>
      </a:accent1>
      <a:accent2>
        <a:srgbClr val="99B948"/>
      </a:accent2>
      <a:accent3>
        <a:srgbClr val="95B9DF"/>
      </a:accent3>
      <a:accent4>
        <a:srgbClr val="DEEAF6"/>
      </a:accent4>
      <a:accent5>
        <a:srgbClr val="7C878E"/>
      </a:accent5>
      <a:accent6>
        <a:srgbClr val="E5AD37"/>
      </a:accent6>
      <a:hlink>
        <a:srgbClr val="020242"/>
      </a:hlink>
      <a:folHlink>
        <a:srgbClr val="63000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TotalTime>
  <Words>2784</Words>
  <Application>Microsoft Macintosh PowerPoint</Application>
  <PresentationFormat>Widescreen</PresentationFormat>
  <Paragraphs>310</Paragraphs>
  <Slides>32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Wingdings</vt:lpstr>
      <vt:lpstr>Oswald</vt:lpstr>
      <vt:lpstr>Lato</vt:lpstr>
      <vt:lpstr>Roboto</vt:lpstr>
      <vt:lpstr>Lato Bold</vt:lpstr>
      <vt:lpstr>Calibri</vt:lpstr>
      <vt:lpstr>T&amp;D Template 20210615</vt:lpstr>
      <vt:lpstr>Current Theme</vt:lpstr>
      <vt:lpstr>PowerPoint Presentation</vt:lpstr>
      <vt:lpstr>PowerPoint Presentation</vt:lpstr>
      <vt:lpstr>Requirements Management Tips for Success</vt:lpstr>
      <vt:lpstr>Course Description and Objectives</vt:lpstr>
      <vt:lpstr>Why should You Care About Requirements Management?</vt:lpstr>
      <vt:lpstr>Importance of Requirements Management</vt:lpstr>
      <vt:lpstr>Requirements Management Plan </vt:lpstr>
      <vt:lpstr>Why Manage Requirements</vt:lpstr>
      <vt:lpstr>Keys to Requirements Management Success</vt:lpstr>
      <vt:lpstr>Keys to Requirements Management Success (Cont.)</vt:lpstr>
      <vt:lpstr>Who and What are Stakeholders?</vt:lpstr>
      <vt:lpstr>How to Identify Stakeholders</vt:lpstr>
      <vt:lpstr>Stakeholder Analysis </vt:lpstr>
      <vt:lpstr>Stakeholder Registry</vt:lpstr>
      <vt:lpstr>Mapping Your Stakeholders</vt:lpstr>
      <vt:lpstr>Stakeholder Engagement</vt:lpstr>
      <vt:lpstr>Communication Management Plan</vt:lpstr>
      <vt:lpstr>Utilizing a Communication Management Plan</vt:lpstr>
      <vt:lpstr>Keys to Successful Stakeholder Management</vt:lpstr>
      <vt:lpstr>Keys to Successful Stakeholder Management (Cont.)</vt:lpstr>
      <vt:lpstr>Requirements Gathering</vt:lpstr>
      <vt:lpstr>Foundation for Developing Requirements</vt:lpstr>
      <vt:lpstr>Transform Stakeholder Needs into Requirements</vt:lpstr>
      <vt:lpstr>Requirements Analysis </vt:lpstr>
      <vt:lpstr>Requirement Analysis Tools and Techniques</vt:lpstr>
      <vt:lpstr>Types of Requirements</vt:lpstr>
      <vt:lpstr>The Art of Writing a Good Requirement</vt:lpstr>
      <vt:lpstr>Prioritizing Requirements</vt:lpstr>
      <vt:lpstr>Qualities of a Good Requirement</vt:lpstr>
      <vt:lpstr>Keys to Successful Requirements Writing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Bongiovani, Jeff</dc:creator>
  <cp:lastModifiedBy>Morgan Laubach</cp:lastModifiedBy>
  <cp:revision>4</cp:revision>
  <dcterms:created xsi:type="dcterms:W3CDTF">2022-10-25T19:12:27Z</dcterms:created>
  <dcterms:modified xsi:type="dcterms:W3CDTF">2023-11-01T16:57:21Z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71F09F7D-39AD-4D24-B8AC-261B060B6807</vt:lpwstr>
  </property>
  <property fmtid="{D5CDD505-2E9C-101B-9397-08002B2CF9AE}" pid="3" name="ArticulatePath">
    <vt:lpwstr>T&amp;D_PowerPoint_Course_Template v2</vt:lpwstr>
  </property>
</Properties>
</file>