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sldIdLst>
    <p:sldId id="256" r:id="rId3"/>
    <p:sldId id="257" r:id="rId4"/>
    <p:sldId id="258" r:id="rId5"/>
    <p:sldId id="324" r:id="rId6"/>
    <p:sldId id="327" r:id="rId7"/>
    <p:sldId id="338" r:id="rId8"/>
    <p:sldId id="331" r:id="rId9"/>
    <p:sldId id="329" r:id="rId10"/>
    <p:sldId id="337" r:id="rId11"/>
    <p:sldId id="333" r:id="rId12"/>
    <p:sldId id="334" r:id="rId13"/>
    <p:sldId id="330" r:id="rId14"/>
    <p:sldId id="336" r:id="rId15"/>
    <p:sldId id="339" r:id="rId16"/>
    <p:sldId id="332" r:id="rId17"/>
    <p:sldId id="296" r:id="rId18"/>
    <p:sldId id="320" r:id="rId19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27"/>
    <a:srgbClr val="0C2344"/>
    <a:srgbClr val="1A2956"/>
    <a:srgbClr val="E6D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y Arnold" userId="15a7f2d84335baa5" providerId="LiveId" clId="{7A34E5B0-1C09-4D78-98A8-06FAD5578F77}"/>
    <pc:docChg chg="undo redo custSel addSld delSld modSld sldOrd">
      <pc:chgData name="Kenny Arnold" userId="15a7f2d84335baa5" providerId="LiveId" clId="{7A34E5B0-1C09-4D78-98A8-06FAD5578F77}" dt="2023-12-13T16:24:35.351" v="34208"/>
      <pc:docMkLst>
        <pc:docMk/>
      </pc:docMkLst>
      <pc:sldChg chg="modSp mod">
        <pc:chgData name="Kenny Arnold" userId="15a7f2d84335baa5" providerId="LiveId" clId="{7A34E5B0-1C09-4D78-98A8-06FAD5578F77}" dt="2023-12-11T16:41:16.063" v="5" actId="1076"/>
        <pc:sldMkLst>
          <pc:docMk/>
          <pc:sldMk cId="1542307921" sldId="256"/>
        </pc:sldMkLst>
        <pc:spChg chg="mod">
          <ac:chgData name="Kenny Arnold" userId="15a7f2d84335baa5" providerId="LiveId" clId="{7A34E5B0-1C09-4D78-98A8-06FAD5578F77}" dt="2023-12-11T16:41:07.402" v="3" actId="404"/>
          <ac:spMkLst>
            <pc:docMk/>
            <pc:sldMk cId="1542307921" sldId="256"/>
            <ac:spMk id="5" creationId="{B0E10807-9B06-51DE-D645-5B40359E4199}"/>
          </ac:spMkLst>
        </pc:spChg>
        <pc:spChg chg="mod">
          <ac:chgData name="Kenny Arnold" userId="15a7f2d84335baa5" providerId="LiveId" clId="{7A34E5B0-1C09-4D78-98A8-06FAD5578F77}" dt="2023-12-11T16:41:16.063" v="5" actId="1076"/>
          <ac:spMkLst>
            <pc:docMk/>
            <pc:sldMk cId="1542307921" sldId="256"/>
            <ac:spMk id="14" creationId="{27C7E145-A270-ADED-728B-A57656ACA055}"/>
          </ac:spMkLst>
        </pc:spChg>
      </pc:sldChg>
      <pc:sldChg chg="addSp delSp modSp mod">
        <pc:chgData name="Kenny Arnold" userId="15a7f2d84335baa5" providerId="LiveId" clId="{7A34E5B0-1C09-4D78-98A8-06FAD5578F77}" dt="2023-12-13T15:08:05.275" v="33146" actId="20577"/>
        <pc:sldMkLst>
          <pc:docMk/>
          <pc:sldMk cId="3755616932" sldId="257"/>
        </pc:sldMkLst>
        <pc:spChg chg="add mod">
          <ac:chgData name="Kenny Arnold" userId="15a7f2d84335baa5" providerId="LiveId" clId="{7A34E5B0-1C09-4D78-98A8-06FAD5578F77}" dt="2023-12-13T15:08:05.275" v="33146" actId="20577"/>
          <ac:spMkLst>
            <pc:docMk/>
            <pc:sldMk cId="3755616932" sldId="257"/>
            <ac:spMk id="2" creationId="{8E012BE2-916E-C9CE-D3C2-57E77D9F4CC0}"/>
          </ac:spMkLst>
        </pc:spChg>
        <pc:spChg chg="mod">
          <ac:chgData name="Kenny Arnold" userId="15a7f2d84335baa5" providerId="LiveId" clId="{7A34E5B0-1C09-4D78-98A8-06FAD5578F77}" dt="2023-12-11T20:48:45.971" v="1845" actId="20577"/>
          <ac:spMkLst>
            <pc:docMk/>
            <pc:sldMk cId="3755616932" sldId="257"/>
            <ac:spMk id="7" creationId="{1CFBD173-B13F-0C7D-7C4C-2B4A49DF5722}"/>
          </ac:spMkLst>
        </pc:spChg>
        <pc:spChg chg="del mod">
          <ac:chgData name="Kenny Arnold" userId="15a7f2d84335baa5" providerId="LiveId" clId="{7A34E5B0-1C09-4D78-98A8-06FAD5578F77}" dt="2023-12-11T17:00:03.332" v="20" actId="478"/>
          <ac:spMkLst>
            <pc:docMk/>
            <pc:sldMk cId="3755616932" sldId="257"/>
            <ac:spMk id="11" creationId="{C9D96BE3-D381-157E-9291-F793DAC87E37}"/>
          </ac:spMkLst>
        </pc:spChg>
        <pc:spChg chg="del mod">
          <ac:chgData name="Kenny Arnold" userId="15a7f2d84335baa5" providerId="LiveId" clId="{7A34E5B0-1C09-4D78-98A8-06FAD5578F77}" dt="2023-12-11T17:00:04.812" v="22" actId="478"/>
          <ac:spMkLst>
            <pc:docMk/>
            <pc:sldMk cId="3755616932" sldId="257"/>
            <ac:spMk id="12" creationId="{9E993F40-CE0C-7592-5029-2EDD299C5867}"/>
          </ac:spMkLst>
        </pc:spChg>
        <pc:spChg chg="del mod">
          <ac:chgData name="Kenny Arnold" userId="15a7f2d84335baa5" providerId="LiveId" clId="{7A34E5B0-1C09-4D78-98A8-06FAD5578F77}" dt="2023-12-11T17:00:05.954" v="23" actId="478"/>
          <ac:spMkLst>
            <pc:docMk/>
            <pc:sldMk cId="3755616932" sldId="257"/>
            <ac:spMk id="13" creationId="{3A7840F9-6A5A-DF4B-9A62-551C26A50D54}"/>
          </ac:spMkLst>
        </pc:spChg>
        <pc:spChg chg="del mod">
          <ac:chgData name="Kenny Arnold" userId="15a7f2d84335baa5" providerId="LiveId" clId="{7A34E5B0-1C09-4D78-98A8-06FAD5578F77}" dt="2023-12-11T16:59:47.290" v="19" actId="478"/>
          <ac:spMkLst>
            <pc:docMk/>
            <pc:sldMk cId="3755616932" sldId="257"/>
            <ac:spMk id="14" creationId="{ECAF9094-5997-C3E8-7A7C-1DBF31A88B42}"/>
          </ac:spMkLst>
        </pc:spChg>
        <pc:picChg chg="mod">
          <ac:chgData name="Kenny Arnold" userId="15a7f2d84335baa5" providerId="LiveId" clId="{7A34E5B0-1C09-4D78-98A8-06FAD5578F77}" dt="2023-12-11T16:58:59.272" v="6" actId="14826"/>
          <ac:picMkLst>
            <pc:docMk/>
            <pc:sldMk cId="3755616932" sldId="257"/>
            <ac:picMk id="43" creationId="{DA077C7B-48CF-D385-369E-140CFBEA35D2}"/>
          </ac:picMkLst>
        </pc:picChg>
      </pc:sldChg>
      <pc:sldChg chg="addSp delSp modSp add del mod">
        <pc:chgData name="Kenny Arnold" userId="15a7f2d84335baa5" providerId="LiveId" clId="{7A34E5B0-1C09-4D78-98A8-06FAD5578F77}" dt="2023-12-13T03:42:01.967" v="33143" actId="1076"/>
        <pc:sldMkLst>
          <pc:docMk/>
          <pc:sldMk cId="1623680767" sldId="258"/>
        </pc:sldMkLst>
        <pc:spChg chg="mod">
          <ac:chgData name="Kenny Arnold" userId="15a7f2d84335baa5" providerId="LiveId" clId="{7A34E5B0-1C09-4D78-98A8-06FAD5578F77}" dt="2023-12-13T03:31:57.592" v="32767" actId="20577"/>
          <ac:spMkLst>
            <pc:docMk/>
            <pc:sldMk cId="1623680767" sldId="258"/>
            <ac:spMk id="3" creationId="{653204BA-79C8-8809-629A-5BAC4263D417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8" creationId="{5D5B5590-91CC-E066-7A5A-C20B2191147E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10" creationId="{6E0422B9-FAEA-4D94-0771-017DC1D92B4A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11" creationId="{86B9FA32-079F-9F81-DA96-F8F6F1976BBF}"/>
          </ac:spMkLst>
        </pc:spChg>
        <pc:spChg chg="add del mod">
          <ac:chgData name="Kenny Arnold" userId="15a7f2d84335baa5" providerId="LiveId" clId="{7A34E5B0-1C09-4D78-98A8-06FAD5578F77}" dt="2023-12-13T03:40:46.553" v="33136" actId="1076"/>
          <ac:spMkLst>
            <pc:docMk/>
            <pc:sldMk cId="1623680767" sldId="258"/>
            <ac:spMk id="12" creationId="{4CF83145-8C90-CA23-205C-FC8E99C42D78}"/>
          </ac:spMkLst>
        </pc:spChg>
        <pc:spChg chg="add del mod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13" creationId="{86D95B57-5221-6282-226E-8C651793195C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15" creationId="{E0AB098D-C843-4FC0-74BA-617E6DC85BE5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16" creationId="{902FEF2C-9DEA-AE66-FBD4-7F7ED0EB907D}"/>
          </ac:spMkLst>
        </pc:spChg>
        <pc:spChg chg="add del mod">
          <ac:chgData name="Kenny Arnold" userId="15a7f2d84335baa5" providerId="LiveId" clId="{7A34E5B0-1C09-4D78-98A8-06FAD5578F77}" dt="2023-12-13T03:39:36.304" v="33126" actId="1076"/>
          <ac:spMkLst>
            <pc:docMk/>
            <pc:sldMk cId="1623680767" sldId="258"/>
            <ac:spMk id="17" creationId="{8E6F4BDB-E840-27CD-4E6E-D2818410C920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18" creationId="{4382B06B-5839-DF0C-488B-704D7EB8123B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20" creationId="{D502AB78-1DA5-743E-8B89-43B0C0A0A0AF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21" creationId="{2F5A25A5-68F0-616F-6297-C80D9324099C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22" creationId="{7573F71D-833B-698A-464A-8B303223FADF}"/>
          </ac:spMkLst>
        </pc:spChg>
        <pc:spChg chg="add del mod">
          <ac:chgData name="Kenny Arnold" userId="15a7f2d84335baa5" providerId="LiveId" clId="{7A34E5B0-1C09-4D78-98A8-06FAD5578F77}" dt="2023-12-13T03:38:54.815" v="33121" actId="403"/>
          <ac:spMkLst>
            <pc:docMk/>
            <pc:sldMk cId="1623680767" sldId="258"/>
            <ac:spMk id="26" creationId="{9AE6CC33-9297-AE69-126C-B3AE4E6A8EED}"/>
          </ac:spMkLst>
        </pc:spChg>
        <pc:spChg chg="add del mod">
          <ac:chgData name="Kenny Arnold" userId="15a7f2d84335baa5" providerId="LiveId" clId="{7A34E5B0-1C09-4D78-98A8-06FAD5578F77}" dt="2023-12-13T03:38:57.574" v="33122" actId="403"/>
          <ac:spMkLst>
            <pc:docMk/>
            <pc:sldMk cId="1623680767" sldId="258"/>
            <ac:spMk id="27" creationId="{6565CA7C-F52F-C8FA-7E53-742F6417EFC7}"/>
          </ac:spMkLst>
        </pc:spChg>
        <pc:spChg chg="add del mod">
          <ac:chgData name="Kenny Arnold" userId="15a7f2d84335baa5" providerId="LiveId" clId="{7A34E5B0-1C09-4D78-98A8-06FAD5578F77}" dt="2023-12-13T03:39:03.810" v="33124" actId="1076"/>
          <ac:spMkLst>
            <pc:docMk/>
            <pc:sldMk cId="1623680767" sldId="258"/>
            <ac:spMk id="28" creationId="{8F6F96DC-1D63-AE6E-8638-E5CDB7CAA8B1}"/>
          </ac:spMkLst>
        </pc:spChg>
        <pc:spChg chg="add del">
          <ac:chgData name="Kenny Arnold" userId="15a7f2d84335baa5" providerId="LiveId" clId="{7A34E5B0-1C09-4D78-98A8-06FAD5578F77}" dt="2023-12-11T17:40:23.229" v="98" actId="478"/>
          <ac:spMkLst>
            <pc:docMk/>
            <pc:sldMk cId="1623680767" sldId="258"/>
            <ac:spMk id="35" creationId="{41592790-0C04-CC0A-8937-9BC35A1F42AD}"/>
          </ac:spMkLst>
        </pc:spChg>
        <pc:picChg chg="add del mod">
          <ac:chgData name="Kenny Arnold" userId="15a7f2d84335baa5" providerId="LiveId" clId="{7A34E5B0-1C09-4D78-98A8-06FAD5578F77}" dt="2023-12-13T03:42:01.967" v="33143" actId="1076"/>
          <ac:picMkLst>
            <pc:docMk/>
            <pc:sldMk cId="1623680767" sldId="258"/>
            <ac:picMk id="30" creationId="{1CDC23A8-4FEE-2BEC-AE42-F872844B0BED}"/>
          </ac:picMkLst>
        </pc:picChg>
        <pc:picChg chg="add del mod">
          <ac:chgData name="Kenny Arnold" userId="15a7f2d84335baa5" providerId="LiveId" clId="{7A34E5B0-1C09-4D78-98A8-06FAD5578F77}" dt="2023-12-13T03:40:27.370" v="33132" actId="207"/>
          <ac:picMkLst>
            <pc:docMk/>
            <pc:sldMk cId="1623680767" sldId="258"/>
            <ac:picMk id="32" creationId="{7EE48AAA-44B2-CCA7-15A8-7444D0FA1D47}"/>
          </ac:picMkLst>
        </pc:picChg>
        <pc:picChg chg="add del mod">
          <ac:chgData name="Kenny Arnold" userId="15a7f2d84335baa5" providerId="LiveId" clId="{7A34E5B0-1C09-4D78-98A8-06FAD5578F77}" dt="2023-12-13T03:41:31.094" v="33141" actId="207"/>
          <ac:picMkLst>
            <pc:docMk/>
            <pc:sldMk cId="1623680767" sldId="258"/>
            <ac:picMk id="34" creationId="{C2A6196F-B744-A2B4-ACD8-BEF8647DDDBA}"/>
          </ac:picMkLst>
        </pc:picChg>
      </pc:sldChg>
      <pc:sldChg chg="add del">
        <pc:chgData name="Kenny Arnold" userId="15a7f2d84335baa5" providerId="LiveId" clId="{7A34E5B0-1C09-4D78-98A8-06FAD5578F77}" dt="2023-12-11T23:08:09.208" v="29610" actId="47"/>
        <pc:sldMkLst>
          <pc:docMk/>
          <pc:sldMk cId="1137673785" sldId="259"/>
        </pc:sldMkLst>
      </pc:sldChg>
      <pc:sldChg chg="del">
        <pc:chgData name="Kenny Arnold" userId="15a7f2d84335baa5" providerId="LiveId" clId="{7A34E5B0-1C09-4D78-98A8-06FAD5578F77}" dt="2023-12-11T23:08:11.749" v="29614" actId="47"/>
        <pc:sldMkLst>
          <pc:docMk/>
          <pc:sldMk cId="3464295198" sldId="260"/>
        </pc:sldMkLst>
      </pc:sldChg>
      <pc:sldChg chg="modSp mod ord">
        <pc:chgData name="Kenny Arnold" userId="15a7f2d84335baa5" providerId="LiveId" clId="{7A34E5B0-1C09-4D78-98A8-06FAD5578F77}" dt="2023-12-11T23:21:42.888" v="29915" actId="20577"/>
        <pc:sldMkLst>
          <pc:docMk/>
          <pc:sldMk cId="4207741771" sldId="296"/>
        </pc:sldMkLst>
        <pc:spChg chg="mod">
          <ac:chgData name="Kenny Arnold" userId="15a7f2d84335baa5" providerId="LiveId" clId="{7A34E5B0-1C09-4D78-98A8-06FAD5578F77}" dt="2023-12-11T23:21:42.888" v="29915" actId="20577"/>
          <ac:spMkLst>
            <pc:docMk/>
            <pc:sldMk cId="4207741771" sldId="296"/>
            <ac:spMk id="5" creationId="{A8BF17A0-DCBE-F9CF-62F5-E008DF56D237}"/>
          </ac:spMkLst>
        </pc:spChg>
      </pc:sldChg>
      <pc:sldChg chg="del">
        <pc:chgData name="Kenny Arnold" userId="15a7f2d84335baa5" providerId="LiveId" clId="{7A34E5B0-1C09-4D78-98A8-06FAD5578F77}" dt="2023-12-11T23:08:07.788" v="29609" actId="47"/>
        <pc:sldMkLst>
          <pc:docMk/>
          <pc:sldMk cId="2375824846" sldId="302"/>
        </pc:sldMkLst>
      </pc:sldChg>
      <pc:sldChg chg="del">
        <pc:chgData name="Kenny Arnold" userId="15a7f2d84335baa5" providerId="LiveId" clId="{7A34E5B0-1C09-4D78-98A8-06FAD5578F77}" dt="2023-12-11T23:08:10.174" v="29612" actId="47"/>
        <pc:sldMkLst>
          <pc:docMk/>
          <pc:sldMk cId="4068140347" sldId="303"/>
        </pc:sldMkLst>
      </pc:sldChg>
      <pc:sldChg chg="del">
        <pc:chgData name="Kenny Arnold" userId="15a7f2d84335baa5" providerId="LiveId" clId="{7A34E5B0-1C09-4D78-98A8-06FAD5578F77}" dt="2023-12-11T23:08:11.122" v="29613" actId="47"/>
        <pc:sldMkLst>
          <pc:docMk/>
          <pc:sldMk cId="2697184532" sldId="304"/>
        </pc:sldMkLst>
      </pc:sldChg>
      <pc:sldChg chg="del">
        <pc:chgData name="Kenny Arnold" userId="15a7f2d84335baa5" providerId="LiveId" clId="{7A34E5B0-1C09-4D78-98A8-06FAD5578F77}" dt="2023-12-11T23:08:13.875" v="29617" actId="47"/>
        <pc:sldMkLst>
          <pc:docMk/>
          <pc:sldMk cId="1351627111" sldId="314"/>
        </pc:sldMkLst>
      </pc:sldChg>
      <pc:sldChg chg="del">
        <pc:chgData name="Kenny Arnold" userId="15a7f2d84335baa5" providerId="LiveId" clId="{7A34E5B0-1C09-4D78-98A8-06FAD5578F77}" dt="2023-12-11T23:21:48.944" v="29916" actId="47"/>
        <pc:sldMkLst>
          <pc:docMk/>
          <pc:sldMk cId="3966052628" sldId="316"/>
        </pc:sldMkLst>
      </pc:sldChg>
      <pc:sldChg chg="del">
        <pc:chgData name="Kenny Arnold" userId="15a7f2d84335baa5" providerId="LiveId" clId="{7A34E5B0-1C09-4D78-98A8-06FAD5578F77}" dt="2023-12-11T23:21:50.810" v="29917" actId="47"/>
        <pc:sldMkLst>
          <pc:docMk/>
          <pc:sldMk cId="333767188" sldId="317"/>
        </pc:sldMkLst>
      </pc:sldChg>
      <pc:sldChg chg="del">
        <pc:chgData name="Kenny Arnold" userId="15a7f2d84335baa5" providerId="LiveId" clId="{7A34E5B0-1C09-4D78-98A8-06FAD5578F77}" dt="2023-12-11T23:21:52.397" v="29918" actId="47"/>
        <pc:sldMkLst>
          <pc:docMk/>
          <pc:sldMk cId="3733119643" sldId="318"/>
        </pc:sldMkLst>
      </pc:sldChg>
      <pc:sldChg chg="del">
        <pc:chgData name="Kenny Arnold" userId="15a7f2d84335baa5" providerId="LiveId" clId="{7A34E5B0-1C09-4D78-98A8-06FAD5578F77}" dt="2023-12-11T23:21:52.948" v="29919" actId="47"/>
        <pc:sldMkLst>
          <pc:docMk/>
          <pc:sldMk cId="625485103" sldId="319"/>
        </pc:sldMkLst>
      </pc:sldChg>
      <pc:sldChg chg="modSp mod">
        <pc:chgData name="Kenny Arnold" userId="15a7f2d84335baa5" providerId="LiveId" clId="{7A34E5B0-1C09-4D78-98A8-06FAD5578F77}" dt="2023-12-11T23:08:40.588" v="29640" actId="20577"/>
        <pc:sldMkLst>
          <pc:docMk/>
          <pc:sldMk cId="1235716527" sldId="320"/>
        </pc:sldMkLst>
        <pc:spChg chg="mod">
          <ac:chgData name="Kenny Arnold" userId="15a7f2d84335baa5" providerId="LiveId" clId="{7A34E5B0-1C09-4D78-98A8-06FAD5578F77}" dt="2023-12-11T23:08:40.588" v="29640" actId="20577"/>
          <ac:spMkLst>
            <pc:docMk/>
            <pc:sldMk cId="1235716527" sldId="320"/>
            <ac:spMk id="13" creationId="{AFA46079-BF55-8721-A757-FD1AB64DB14B}"/>
          </ac:spMkLst>
        </pc:spChg>
        <pc:picChg chg="mod">
          <ac:chgData name="Kenny Arnold" userId="15a7f2d84335baa5" providerId="LiveId" clId="{7A34E5B0-1C09-4D78-98A8-06FAD5578F77}" dt="2023-12-11T23:08:26.197" v="29618" actId="14826"/>
          <ac:picMkLst>
            <pc:docMk/>
            <pc:sldMk cId="1235716527" sldId="320"/>
            <ac:picMk id="15" creationId="{5470EE38-438D-DE25-14CE-DD3140640134}"/>
          </ac:picMkLst>
        </pc:picChg>
      </pc:sldChg>
      <pc:sldChg chg="del">
        <pc:chgData name="Kenny Arnold" userId="15a7f2d84335baa5" providerId="LiveId" clId="{7A34E5B0-1C09-4D78-98A8-06FAD5578F77}" dt="2023-12-11T23:08:12.182" v="29615" actId="47"/>
        <pc:sldMkLst>
          <pc:docMk/>
          <pc:sldMk cId="2065770077" sldId="321"/>
        </pc:sldMkLst>
      </pc:sldChg>
      <pc:sldChg chg="del">
        <pc:chgData name="Kenny Arnold" userId="15a7f2d84335baa5" providerId="LiveId" clId="{7A34E5B0-1C09-4D78-98A8-06FAD5578F77}" dt="2023-12-11T23:08:12.609" v="29616" actId="47"/>
        <pc:sldMkLst>
          <pc:docMk/>
          <pc:sldMk cId="1087901214" sldId="322"/>
        </pc:sldMkLst>
      </pc:sldChg>
      <pc:sldChg chg="add del">
        <pc:chgData name="Kenny Arnold" userId="15a7f2d84335baa5" providerId="LiveId" clId="{7A34E5B0-1C09-4D78-98A8-06FAD5578F77}" dt="2023-12-11T23:08:09.663" v="29611" actId="47"/>
        <pc:sldMkLst>
          <pc:docMk/>
          <pc:sldMk cId="754795366" sldId="323"/>
        </pc:sldMkLst>
      </pc:sldChg>
      <pc:sldChg chg="addSp delSp modSp new del mod modClrScheme chgLayout">
        <pc:chgData name="Kenny Arnold" userId="15a7f2d84335baa5" providerId="LiveId" clId="{7A34E5B0-1C09-4D78-98A8-06FAD5578F77}" dt="2023-12-11T17:40:29.690" v="99" actId="47"/>
        <pc:sldMkLst>
          <pc:docMk/>
          <pc:sldMk cId="2606216394" sldId="324"/>
        </pc:sldMkLst>
        <pc:spChg chg="del">
          <ac:chgData name="Kenny Arnold" userId="15a7f2d84335baa5" providerId="LiveId" clId="{7A34E5B0-1C09-4D78-98A8-06FAD5578F77}" dt="2023-12-11T17:39:39.703" v="92" actId="700"/>
          <ac:spMkLst>
            <pc:docMk/>
            <pc:sldMk cId="2606216394" sldId="324"/>
            <ac:spMk id="2" creationId="{DF060D77-5B61-30A9-699D-4185395BB215}"/>
          </ac:spMkLst>
        </pc:spChg>
        <pc:spChg chg="add del mod ord">
          <ac:chgData name="Kenny Arnold" userId="15a7f2d84335baa5" providerId="LiveId" clId="{7A34E5B0-1C09-4D78-98A8-06FAD5578F77}" dt="2023-12-11T17:39:46.916" v="93" actId="700"/>
          <ac:spMkLst>
            <pc:docMk/>
            <pc:sldMk cId="2606216394" sldId="324"/>
            <ac:spMk id="3" creationId="{69A09A84-8B0B-5E78-3834-94781E4901AF}"/>
          </ac:spMkLst>
        </pc:spChg>
        <pc:spChg chg="add del mod ord">
          <ac:chgData name="Kenny Arnold" userId="15a7f2d84335baa5" providerId="LiveId" clId="{7A34E5B0-1C09-4D78-98A8-06FAD5578F77}" dt="2023-12-11T17:39:53.780" v="95" actId="700"/>
          <ac:spMkLst>
            <pc:docMk/>
            <pc:sldMk cId="2606216394" sldId="324"/>
            <ac:spMk id="4" creationId="{38DD78D7-A17E-24FD-624C-D3B15938BB74}"/>
          </ac:spMkLst>
        </pc:spChg>
        <pc:spChg chg="add mod ord">
          <ac:chgData name="Kenny Arnold" userId="15a7f2d84335baa5" providerId="LiveId" clId="{7A34E5B0-1C09-4D78-98A8-06FAD5578F77}" dt="2023-12-11T17:39:53.780" v="95" actId="700"/>
          <ac:spMkLst>
            <pc:docMk/>
            <pc:sldMk cId="2606216394" sldId="324"/>
            <ac:spMk id="5" creationId="{A3EEBC91-4A0F-A37C-8315-9E994E116AC4}"/>
          </ac:spMkLst>
        </pc:spChg>
      </pc:sldChg>
      <pc:sldChg chg="addSp delSp modSp add mod ord modClrScheme chgLayout">
        <pc:chgData name="Kenny Arnold" userId="15a7f2d84335baa5" providerId="LiveId" clId="{7A34E5B0-1C09-4D78-98A8-06FAD5578F77}" dt="2023-12-13T15:08:19.160" v="33148" actId="20577"/>
        <pc:sldMkLst>
          <pc:docMk/>
          <pc:sldMk cId="2977118550" sldId="324"/>
        </pc:sldMkLst>
        <pc:spChg chg="add del mod ord">
          <ac:chgData name="Kenny Arnold" userId="15a7f2d84335baa5" providerId="LiveId" clId="{7A34E5B0-1C09-4D78-98A8-06FAD5578F77}" dt="2023-12-11T17:40:50.064" v="105" actId="700"/>
          <ac:spMkLst>
            <pc:docMk/>
            <pc:sldMk cId="2977118550" sldId="324"/>
            <ac:spMk id="2" creationId="{12894BFF-79DF-8DFE-4770-7C447727C566}"/>
          </ac:spMkLst>
        </pc:spChg>
        <pc:spChg chg="mod">
          <ac:chgData name="Kenny Arnold" userId="15a7f2d84335baa5" providerId="LiveId" clId="{7A34E5B0-1C09-4D78-98A8-06FAD5578F77}" dt="2023-12-11T20:31:28.979" v="1190" actId="14100"/>
          <ac:spMkLst>
            <pc:docMk/>
            <pc:sldMk cId="2977118550" sldId="324"/>
            <ac:spMk id="3" creationId="{653204BA-79C8-8809-629A-5BAC4263D417}"/>
          </ac:spMkLst>
        </pc:spChg>
        <pc:spChg chg="add del mod ord">
          <ac:chgData name="Kenny Arnold" userId="15a7f2d84335baa5" providerId="LiveId" clId="{7A34E5B0-1C09-4D78-98A8-06FAD5578F77}" dt="2023-12-11T17:40:50.064" v="105" actId="700"/>
          <ac:spMkLst>
            <pc:docMk/>
            <pc:sldMk cId="2977118550" sldId="324"/>
            <ac:spMk id="4" creationId="{BB694FD0-CB6E-015F-BEBB-DF0FEC61426F}"/>
          </ac:spMkLst>
        </pc:spChg>
        <pc:spChg chg="add del mod">
          <ac:chgData name="Kenny Arnold" userId="15a7f2d84335baa5" providerId="LiveId" clId="{7A34E5B0-1C09-4D78-98A8-06FAD5578F77}" dt="2023-12-13T15:08:19.160" v="33148" actId="20577"/>
          <ac:spMkLst>
            <pc:docMk/>
            <pc:sldMk cId="2977118550" sldId="324"/>
            <ac:spMk id="5" creationId="{7FF75578-10CF-AC67-57FE-DDCF5B0ED434}"/>
          </ac:spMkLst>
        </pc:spChg>
        <pc:spChg chg="add del mod">
          <ac:chgData name="Kenny Arnold" userId="15a7f2d84335baa5" providerId="LiveId" clId="{7A34E5B0-1C09-4D78-98A8-06FAD5578F77}" dt="2023-12-11T20:26:50.009" v="1034" actId="478"/>
          <ac:spMkLst>
            <pc:docMk/>
            <pc:sldMk cId="2977118550" sldId="324"/>
            <ac:spMk id="6" creationId="{225461AC-973D-B48E-BAFA-4FA37B73E4A7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8" creationId="{5D5B5590-91CC-E066-7A5A-C20B2191147E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10" creationId="{6E0422B9-FAEA-4D94-0771-017DC1D92B4A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11" creationId="{86B9FA32-079F-9F81-DA96-F8F6F1976BBF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12" creationId="{4CF83145-8C90-CA23-205C-FC8E99C42D78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13" creationId="{86D95B57-5221-6282-226E-8C651793195C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15" creationId="{E0AB098D-C843-4FC0-74BA-617E6DC85BE5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16" creationId="{902FEF2C-9DEA-AE66-FBD4-7F7ED0EB907D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17" creationId="{8E6F4BDB-E840-27CD-4E6E-D2818410C920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18" creationId="{4382B06B-5839-DF0C-488B-704D7EB8123B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20" creationId="{D502AB78-1DA5-743E-8B89-43B0C0A0A0AF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21" creationId="{2F5A25A5-68F0-616F-6297-C80D9324099C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22" creationId="{7573F71D-833B-698A-464A-8B303223FADF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26" creationId="{9AE6CC33-9297-AE69-126C-B3AE4E6A8EED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27" creationId="{6565CA7C-F52F-C8FA-7E53-742F6417EFC7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28" creationId="{8F6F96DC-1D63-AE6E-8638-E5CDB7CAA8B1}"/>
          </ac:spMkLst>
        </pc:spChg>
        <pc:spChg chg="del">
          <ac:chgData name="Kenny Arnold" userId="15a7f2d84335baa5" providerId="LiveId" clId="{7A34E5B0-1C09-4D78-98A8-06FAD5578F77}" dt="2023-12-11T17:40:37.093" v="103" actId="478"/>
          <ac:spMkLst>
            <pc:docMk/>
            <pc:sldMk cId="2977118550" sldId="324"/>
            <ac:spMk id="35" creationId="{41592790-0C04-CC0A-8937-9BC35A1F42AD}"/>
          </ac:spMkLst>
        </pc:spChg>
        <pc:picChg chg="del">
          <ac:chgData name="Kenny Arnold" userId="15a7f2d84335baa5" providerId="LiveId" clId="{7A34E5B0-1C09-4D78-98A8-06FAD5578F77}" dt="2023-12-11T17:40:37.093" v="103" actId="478"/>
          <ac:picMkLst>
            <pc:docMk/>
            <pc:sldMk cId="2977118550" sldId="324"/>
            <ac:picMk id="30" creationId="{1CDC23A8-4FEE-2BEC-AE42-F872844B0BED}"/>
          </ac:picMkLst>
        </pc:picChg>
        <pc:picChg chg="del">
          <ac:chgData name="Kenny Arnold" userId="15a7f2d84335baa5" providerId="LiveId" clId="{7A34E5B0-1C09-4D78-98A8-06FAD5578F77}" dt="2023-12-11T17:40:37.093" v="103" actId="478"/>
          <ac:picMkLst>
            <pc:docMk/>
            <pc:sldMk cId="2977118550" sldId="324"/>
            <ac:picMk id="32" creationId="{7EE48AAA-44B2-CCA7-15A8-7444D0FA1D47}"/>
          </ac:picMkLst>
        </pc:picChg>
        <pc:picChg chg="del">
          <ac:chgData name="Kenny Arnold" userId="15a7f2d84335baa5" providerId="LiveId" clId="{7A34E5B0-1C09-4D78-98A8-06FAD5578F77}" dt="2023-12-11T17:40:37.093" v="103" actId="478"/>
          <ac:picMkLst>
            <pc:docMk/>
            <pc:sldMk cId="2977118550" sldId="324"/>
            <ac:picMk id="34" creationId="{C2A6196F-B744-A2B4-ACD8-BEF8647DDDBA}"/>
          </ac:picMkLst>
        </pc:picChg>
      </pc:sldChg>
      <pc:sldChg chg="add del">
        <pc:chgData name="Kenny Arnold" userId="15a7f2d84335baa5" providerId="LiveId" clId="{7A34E5B0-1C09-4D78-98A8-06FAD5578F77}" dt="2023-12-11T22:47:20.163" v="29500" actId="47"/>
        <pc:sldMkLst>
          <pc:docMk/>
          <pc:sldMk cId="1062842808" sldId="325"/>
        </pc:sldMkLst>
      </pc:sldChg>
      <pc:sldChg chg="new del">
        <pc:chgData name="Kenny Arnold" userId="15a7f2d84335baa5" providerId="LiveId" clId="{7A34E5B0-1C09-4D78-98A8-06FAD5578F77}" dt="2023-12-11T20:31:02.790" v="1185" actId="680"/>
        <pc:sldMkLst>
          <pc:docMk/>
          <pc:sldMk cId="4041029257" sldId="325"/>
        </pc:sldMkLst>
      </pc:sldChg>
      <pc:sldChg chg="addSp delSp modSp add del mod modAnim">
        <pc:chgData name="Kenny Arnold" userId="15a7f2d84335baa5" providerId="LiveId" clId="{7A34E5B0-1C09-4D78-98A8-06FAD5578F77}" dt="2023-12-11T21:36:35.886" v="28863" actId="47"/>
        <pc:sldMkLst>
          <pc:docMk/>
          <pc:sldMk cId="2724908678" sldId="326"/>
        </pc:sldMkLst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" creationId="{9C90CD72-E64F-33BE-23DB-6322C95E2FE2}"/>
          </ac:spMkLst>
        </pc:spChg>
        <pc:spChg chg="mod ord">
          <ac:chgData name="Kenny Arnold" userId="15a7f2d84335baa5" providerId="LiveId" clId="{7A34E5B0-1C09-4D78-98A8-06FAD5578F77}" dt="2023-12-11T21:09:24.009" v="27281"/>
          <ac:spMkLst>
            <pc:docMk/>
            <pc:sldMk cId="2724908678" sldId="326"/>
            <ac:spMk id="3" creationId="{653204BA-79C8-8809-629A-5BAC4263D41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" creationId="{5D2D6106-205D-E9DC-0F76-F760AF92F314}"/>
          </ac:spMkLst>
        </pc:spChg>
        <pc:spChg chg="del mod">
          <ac:chgData name="Kenny Arnold" userId="15a7f2d84335baa5" providerId="LiveId" clId="{7A34E5B0-1C09-4D78-98A8-06FAD5578F77}" dt="2023-12-11T20:50:36.228" v="1846" actId="478"/>
          <ac:spMkLst>
            <pc:docMk/>
            <pc:sldMk cId="2724908678" sldId="326"/>
            <ac:spMk id="5" creationId="{7FF75578-10CF-AC67-57FE-DDCF5B0ED43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" creationId="{1CEE328B-C15C-66A6-ED9F-3A4CE3DAE7F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8" creationId="{245A3E88-1B51-3286-E668-9CA1024E718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0" creationId="{201DDA5D-A56E-6729-02A0-D0689FC3AD1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2" creationId="{9817A2B9-F435-B56D-B5C9-EE03BD9824C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4" creationId="{B0966B3A-6A6D-5397-92E9-5E124A0009A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6" creationId="{436483FD-02B3-2099-4BDD-742090C7446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8" creationId="{4338917F-7F9F-34B9-B6A2-24E1BB7BDC3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0" creationId="{A067339E-8DE9-7669-1046-A405227CD10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2" creationId="{3ABE247B-E050-3591-E3F7-51A0ED33859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4" creationId="{8BF37647-5777-E952-CA13-F6EF64EA7A7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6" creationId="{12010C2A-34EA-5B1E-49A8-AD2AC9B61F3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8" creationId="{70D5CBC2-DAEE-D383-F868-DDB5D4852A1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0" creationId="{1FF006D4-8CB5-9653-D08C-E7C2A61E458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2" creationId="{FA3528E7-9234-1A14-262F-9C17ABCB953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4" creationId="{E4235FF6-F477-9395-1889-229BAD789BF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6" creationId="{60DFED3E-E28E-A581-EB90-8AEEEA5CA42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8" creationId="{DD63A9DC-B954-1920-A7CC-DDA83390FB8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0" creationId="{21083B10-9973-5BFB-AFBC-F0D93CDF85D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2" creationId="{2634E13E-33B1-763A-473E-02E02BD5051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4" creationId="{2DC5D32E-7C9D-4E33-4B3D-69FA321125A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6" creationId="{AB985290-3F8A-A4FA-D028-30D03649D21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8" creationId="{596C717B-8C94-3C98-38F6-92846B9CD93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0" creationId="{BD8B4097-4A23-40E8-22C4-D7F022F8FC9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2" creationId="{03EFEFCD-D362-2BAD-2B4E-0086E419985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4" creationId="{E8EE7353-7423-D50C-5EBC-B4EDEBF75D9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6" creationId="{9DE8AFF1-8A69-C4BA-FD3A-DCC59D4FC10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8" creationId="{859E3EA8-C42A-01F4-0C48-C9E554D6C1E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0" creationId="{91653508-D4BF-0E98-498D-39A98EA0CE2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2" creationId="{46C80A1E-2A21-4485-53BC-0DFC11A818C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4" creationId="{BFE01B42-CF39-8D8B-97F9-C2F4A31E3CB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6" creationId="{77BDFA43-27DA-2716-C404-4203B4D4F58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8" creationId="{D140DAF5-291F-9122-4D55-C744F25CA7D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0" creationId="{15F8CE51-23C1-EB18-F9F9-65EC88972A9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2" creationId="{3376D275-35DF-1B6C-20E0-760F12E2E28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4" creationId="{CAFAE220-D75D-6000-7D66-25B8BEDAE6B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6" creationId="{699ED021-D934-9777-3BC1-9B0502AFF1B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8" creationId="{F4DF7F76-ED25-3E19-2502-BC4C49C0E9E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80" creationId="{FEC83785-22CC-9230-8C6D-FE745AAE4B5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82" creationId="{D9881AB5-E3E0-FDBC-5262-BBF7D0C103F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84" creationId="{E63C9093-9E97-CC13-AC10-E006C382311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86" creationId="{F0E524D5-A15F-CB88-C238-CE5B225F91E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88" creationId="{37920F13-B55C-149A-0578-C86081AC4EF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90" creationId="{B86EF942-7BD0-2190-8061-DAE718E4699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92" creationId="{DF9CD674-191A-4FB0-E768-846831720D3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94" creationId="{5EDC81FB-3020-F617-9018-513D74BDC59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96" creationId="{371C441A-BB14-E5F7-F1E2-7ACF26D1EA4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98" creationId="{6C7AC6A0-0742-E214-ED9C-AB81A216AB5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00" creationId="{CAE4E582-D717-401B-92A5-C13CEA8527D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02" creationId="{8FD40B3C-C995-7AE1-00F7-4AB83B5D4C7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04" creationId="{98966E5E-9E5B-E93E-B81E-2BC4FDB731E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06" creationId="{97CDC3A6-8CDC-FE53-36F5-5F351CC00EC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08" creationId="{680B74BA-6406-1BC8-82C8-ED204EAE1A7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10" creationId="{53973824-0C29-9799-9E77-463ABA99C6C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12" creationId="{D8745F42-4FF0-DB26-F1BD-28FE587C3D5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14" creationId="{872B071B-5C97-4BF2-F30C-FCDC72CD2E1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16" creationId="{14170527-7EF9-3E83-8DE6-1624A9F72F9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18" creationId="{7BD71C93-275B-8FA3-B04D-E8A8AD71A75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20" creationId="{710FDC77-6236-B357-2AE5-1D27B0210F5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22" creationId="{F571C46E-7BC6-4CC7-F493-CD44ACD8E3C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24" creationId="{F3AE1573-EEF5-2AE3-BABD-77D21748EA1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26" creationId="{9EB8E5CB-2BBB-29F7-6EF9-A266724922A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28" creationId="{F679E5B9-5417-9720-E548-A6419FFD9F1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30" creationId="{82D708A0-074C-0988-4808-82762679937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32" creationId="{2E38FD17-5A5A-6987-534C-A9C91856CCE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34" creationId="{2CF3A6C9-ADAF-8E30-FCD3-9B9D8CC9207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36" creationId="{A7ADB7FF-B0BC-67E6-B7F6-F784D791654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38" creationId="{D0824E59-D4AD-BAF9-F380-4B25C4651C6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40" creationId="{0F5F3CB9-B319-2910-7DE2-FC3D976FB4B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42" creationId="{D48AF831-C373-3991-EE6F-BBD5A258490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44" creationId="{96F52AD0-C1CF-BA6E-A625-66A11CC0DB6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46" creationId="{A5BB207D-9CBD-C34E-C7EF-81D34A6A2B7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48" creationId="{7770771D-127B-25C7-A7C9-9AA49607DBF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50" creationId="{1FD6141B-E1C7-0A92-CA1B-25692731FD8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52" creationId="{178E9DCA-1A3D-D37B-AE10-0DD72F17B60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54" creationId="{CBC637FB-76E0-70A5-E1C6-9D9CDB23D22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56" creationId="{FAED0EAE-844B-E3D7-F523-48E043A5B6B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58" creationId="{78710839-B47A-19DF-E014-1D08C8A48DC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60" creationId="{5BDCF532-4D9A-3D37-6827-2212D9E57F6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62" creationId="{C568A1EC-BDAE-1F1A-ED2F-AD4938847FD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64" creationId="{ACD86100-09AF-11AF-930D-501663B9DB2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66" creationId="{3EAA5273-6247-06BA-ECEE-B81B0C6A6AA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68" creationId="{D5B24783-0B96-4DFC-B77B-608063C4A13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70" creationId="{B316C41F-0F6A-5A33-3957-A1D312D9B01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72" creationId="{FD867287-1ACF-3792-C1C9-8047958DF0A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74" creationId="{9E3547C7-E126-1F45-81B9-5EF172F2825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76" creationId="{84E6FF0D-B1C0-78CB-48A1-D5852F4105C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78" creationId="{F9B60263-F142-BDC7-C695-8B681A0A8F7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80" creationId="{F47BF6CF-B8E5-332D-2DBF-369FDFF5F02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82" creationId="{A33ECA5D-1AF4-836A-D383-D1F3B455BF2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84" creationId="{61339FC1-AF69-7634-987F-2629CFB75F0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86" creationId="{8C44ADD5-3A50-8172-830C-B22A2AC6BE6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88" creationId="{5FE5872F-54B5-6127-B049-5B82378AB61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90" creationId="{97E87599-14D8-2773-28A0-0598B8205F3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92" creationId="{EEE99B16-613A-F5E0-19B2-7A37B48F9B0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94" creationId="{2EB7255C-EF6B-602E-11C9-4F253DA31FB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96" creationId="{F04A0592-D9B3-7B2E-E290-083C8FBB2CC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198" creationId="{DE403B71-B916-AAAC-FD6A-BCAB07D9789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00" creationId="{73209CBD-362C-C384-848E-F566D5F0916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02" creationId="{2C5C7312-4050-02FE-5C08-3C6C43B87AE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04" creationId="{54DA2769-555A-D607-A880-7123A116BAE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06" creationId="{E995EC34-79B6-5E26-936E-46F4602CAAF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08" creationId="{E7F932A2-D173-4353-4961-D1AD95995B0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10" creationId="{E432A0A8-3C92-A033-6319-0200DD354C5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12" creationId="{EC318464-0325-A707-9E47-409660740CC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14" creationId="{C504541B-B7FE-8F8D-26FC-E86C37107D1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16" creationId="{663F6242-88A1-0AAF-0DC9-D1CA77A68EC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18" creationId="{8797705A-8D4F-4576-A06F-982FBBC9B38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20" creationId="{AEBD0F02-418A-CDA2-065B-97F7FABCDCA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22" creationId="{98BA6A88-FAA3-C92E-4219-59FE349F72F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24" creationId="{CD1D9131-FCB9-5CC6-009D-7CC465A947A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26" creationId="{F97CEF03-0EBA-264E-2986-6C535C8F432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28" creationId="{C3076A5A-7D38-D9B0-0C7A-AA018A84C54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30" creationId="{1025A026-3CAE-94CB-C493-8F3D2D233A5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32" creationId="{AF0EC138-95E2-40A1-F64D-34118BE34F6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34" creationId="{6BE20611-7326-09D4-AC2F-818B611EEDC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36" creationId="{1B5A4E6A-9D5D-A892-CBA5-090E5AB0986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38" creationId="{5D5E6B8E-8E27-1928-FB11-3DC050B658C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40" creationId="{98CBE8A6-F147-849D-D153-AD4D14034C2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42" creationId="{905A6E96-B306-E79D-3628-9617BFDD6C4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44" creationId="{FA9FDEBD-1A57-8CCC-FF09-6758B8C8A40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46" creationId="{30A925B7-45F7-E7FA-B5A1-C6F59577BBE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48" creationId="{95287E37-BFF4-EE66-8CA6-637347456A5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50" creationId="{8D87E420-CF60-E207-17B1-BF569E0D1BC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52" creationId="{CD0A417F-C6C7-167B-601D-E5D202AECD5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54" creationId="{CCFBBA96-D8A1-F3F1-E788-EAE0F98F620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56" creationId="{5CD638A5-2103-4F06-9C88-07FEF4F5ADE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58" creationId="{1A20FFE1-1393-3138-D064-65826B06BC5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60" creationId="{0417EAEB-1FBA-C335-1F65-3FC606237E8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62" creationId="{7FB8AD30-FABA-3084-4821-54729C7716A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64" creationId="{AF42C97D-C8D5-1377-6BE8-103AFFC8690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66" creationId="{50C1F3CB-CEF0-EAF5-845C-7E6679A405A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68" creationId="{A4C1366A-34E0-07DC-9779-3B9878B53A1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70" creationId="{CE3D275F-DC8D-B45E-96DD-DCFE6202CAE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72" creationId="{3A40632E-5387-06A9-1B78-77EA255DD55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74" creationId="{6892349B-CBAC-F9E4-49A1-90C16A97B03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76" creationId="{E763A81C-EB9E-406D-A8AC-1D172B05488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78" creationId="{530944E4-1B3D-DF39-8FAD-08FDDB86547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80" creationId="{854800DA-BC01-12CF-77B3-1AC1EB942E0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82" creationId="{08C1A363-6F11-F287-89CB-3A5F60CEA20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84" creationId="{84A279DF-94F8-FCEA-32A5-383EF43BB2C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86" creationId="{FADD5B57-C0CF-0C5F-31B0-D70BA0B5ABD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88" creationId="{9F766407-DF3D-21FA-258B-4DD0657222B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90" creationId="{98038F84-E3D9-EA3F-7C0A-186903F9A13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92" creationId="{DF1A3237-E4C9-C030-A90B-D3F8256AAC9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94" creationId="{0E86C012-3B7F-CDA2-7177-652075C2460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96" creationId="{4A8700EA-54E0-D330-8D81-633934C9903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298" creationId="{F2F2F5A8-37C7-5F8A-8837-BF35BC55333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00" creationId="{766D591D-84DD-C367-A50C-91D8DF2C63F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02" creationId="{50A67D8D-005C-C270-5971-D5FBB98FBAD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04" creationId="{B0234D00-182B-A408-7701-D4341363B71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06" creationId="{57FBB1BB-F737-3772-5085-0934717827E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08" creationId="{4C0785BA-A722-9E74-C001-65BAEF180E6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10" creationId="{D205D514-4F36-CFBF-0CA5-E32CB73FAF5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12" creationId="{4ECFFE8F-4EF0-DEE3-0B35-1548BA2F6D3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14" creationId="{C6C6FE21-7A66-A616-6A3F-F0F9DB3E025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16" creationId="{FA498C1E-FA0A-3AA5-A8F7-A76C541FC3A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18" creationId="{9ED21D34-D464-EB07-C6F6-BDF7EAA0552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20" creationId="{16B2F560-8691-3578-8243-79D8C7FF3CD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22" creationId="{600B80C4-598C-C4F9-4548-958CE89BC2C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24" creationId="{AE1785FA-159D-6533-0629-579C2028828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26" creationId="{E3BB5AC7-EF93-304E-7358-FE4FCF29F85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28" creationId="{F024AA59-4CCF-8447-2BF7-E3349865570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30" creationId="{6611CD15-43FB-7C73-877C-9998EB56CE1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32" creationId="{5E13F9F2-747B-93B5-A720-00A175A5127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34" creationId="{30E3E368-D1F4-1F1A-E45C-68E361C3147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36" creationId="{5CD492EC-60ED-FFBF-AD21-9821CFA4CA8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38" creationId="{5F59BCF9-779D-0C4A-4BEC-F55A54D5B5A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40" creationId="{328F2ED3-02F6-519E-CE59-8A4708F9EB9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42" creationId="{0816A217-B785-43B8-C183-856F1E47559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44" creationId="{18C0E5B3-06C9-CD3E-6020-ED120326F17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46" creationId="{BF88F828-7D96-0F70-46AC-DBF1C6C8AB7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48" creationId="{B70A9D07-FA36-47C4-FF45-CD2F9E2D886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50" creationId="{53CB1A3B-0156-D3F4-47FD-D8BA3064706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52" creationId="{7A8CE41D-A9A6-9C95-7724-439C7D13D97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54" creationId="{B8C97BA5-A48B-90A3-38B1-44993A47E6B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56" creationId="{4A59F538-D62B-4C71-74A6-002838AE350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58" creationId="{BFA8BA74-5E41-A5F7-9F69-7AFADAF8C54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60" creationId="{661C6E2B-914F-D324-A350-8D9341AAB0B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62" creationId="{F997D6EC-854F-E112-4B9C-55945986A02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64" creationId="{E4946801-6F56-26D1-3EAD-1E9D06B3773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66" creationId="{569E9C3E-9306-7C64-6358-47F06C1B06D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68" creationId="{47E71A67-189E-CDB9-3441-6D2505C15F7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70" creationId="{F7F473E6-4671-3391-D241-A2438EE2603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72" creationId="{4CCCC2FC-C188-4F1C-761A-96E8B08156E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74" creationId="{FF871C72-9F93-4027-A555-BDAF611E547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76" creationId="{49C922BA-2898-D30C-F9C5-CC64AFF82E9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78" creationId="{D9872085-C77E-598D-BB01-D03F249B96C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80" creationId="{21F84AFC-D534-316D-8DA3-BA45AEF5C46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82" creationId="{7DD6AABC-97B5-ECA3-2B34-65613D241C1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84" creationId="{B50722F3-0C5F-386F-9172-24750D3C0EB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86" creationId="{A437490D-53F9-B5D0-B7B0-868CB57D466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88" creationId="{26188031-F09A-D530-9D55-8C971D75D96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90" creationId="{042D48BC-4281-AC51-5574-7DABBEF2D6B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92" creationId="{C9093D1E-FDB6-464F-A224-9E6CCB48AC5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94" creationId="{B7F2BE80-8D58-01A8-8B77-74531964969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96" creationId="{673D0BE5-380B-DB80-92ED-1C7877E9C3E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398" creationId="{DB5C3349-2771-ED93-78E7-BC914CEE48E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00" creationId="{D6416F2B-A3F0-E392-4FF3-C0F47F907F6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02" creationId="{79BB6B90-7EBB-9B2B-D0B5-B5A3DFF3A4C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04" creationId="{12FA29C9-9177-3C6F-58D8-DD3E6DA4C10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06" creationId="{753CD281-FA34-AB89-D161-0CBF2175952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08" creationId="{E6DD31FF-C919-A9DB-5C8F-04D18BBCA4B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10" creationId="{E1E87E7B-196A-EE85-60C0-D121614E234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12" creationId="{D85143ED-9772-8B08-73DE-9A4336D0E3A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14" creationId="{AB614508-5527-7D35-AEE3-0B95880751A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16" creationId="{5ABFEF97-FE86-618C-BF48-E5943EC935C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18" creationId="{B864D0F7-FC2C-CD62-E3F9-18ECF5DD30C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20" creationId="{CC1BDB65-B8E3-EA45-261D-9C858411EF4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22" creationId="{40A63C3E-4914-7D6E-CD5A-3FD676F11A9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24" creationId="{4D5F0716-6508-AC72-C62C-78F8FA023DD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26" creationId="{47FD266A-590A-C64A-C75F-C7DFEABCACB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28" creationId="{8A0B9115-F323-0932-606A-A4A965B8404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30" creationId="{7FBB8CAD-C605-CEC7-783A-DBAEC4450C8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32" creationId="{6E927A6D-68CA-C920-68B0-D3F4A734F9C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34" creationId="{49EF860E-54F9-AD83-2974-9118A387928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36" creationId="{87AA0CE8-1FDA-6C9A-86A1-5AFD937FC6F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38" creationId="{A30A22AD-D956-5B35-0C52-98C1D4E858C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40" creationId="{7A03A13B-39EE-0C61-E2E1-0E713C404F1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42" creationId="{F6AABAE9-8C98-E65D-2DB1-DF1B3CD4A96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44" creationId="{639A4B90-AD15-8D4D-0415-B621492B9F4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46" creationId="{FDAD6F06-B7A4-272D-A8BD-3BEF8759D12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48" creationId="{101522A2-7085-35AB-6EAA-14FD953F3EF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50" creationId="{1669A43A-F85B-F486-91B2-C0C652B77B6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52" creationId="{C4BB7C9D-8500-5D15-E684-D2EA1226C83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54" creationId="{8BD0C1CC-1A80-EA19-1766-2A115FBCA0F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56" creationId="{5BBA0CF6-A4EF-9C23-2C8D-CE3408FBF53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58" creationId="{E84A65E9-018E-4488-E4F2-305EDE76F55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60" creationId="{F39BDAD1-7DF6-D83C-FBB8-6647A678220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62" creationId="{E25AB7D0-7391-65C5-3496-5467AD8277E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64" creationId="{BC69C745-1A3A-7BFF-B55C-16C13D59F5A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66" creationId="{40C4C1E9-EE85-1460-76A6-9D4C02251FF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68" creationId="{F3503FD8-39A1-2EE9-F2FE-F28AD7D5FEF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70" creationId="{0BD5E12E-843D-890F-7A95-DD312426074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72" creationId="{934FC6A4-C910-891E-F73C-AFD6E6AB71E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74" creationId="{F074E949-F5A1-2452-2A2B-3EC4E0278A7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76" creationId="{3AE3DD51-65D9-C9EA-FFFD-08734410084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78" creationId="{17107D0B-8F03-19A9-D7EE-B425D69D598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80" creationId="{92309986-B15F-3FF2-50B4-2D14F1E55DE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82" creationId="{2F86093A-904A-D5F1-2283-0820B7A553A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84" creationId="{43192FBA-AF94-893B-3BC3-301DCB29CAB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86" creationId="{BCAA8A39-5A9E-A57C-ED41-5AF3FA98A1C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88" creationId="{902269EE-DBD9-0B10-C06B-0FD3DE91459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90" creationId="{050F5FFD-0F63-589D-7E6B-D6FFCFE3345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92" creationId="{B629CBA9-AE34-6FEA-DBDE-79EB73EEFBB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94" creationId="{205F53C0-F0BF-FB09-5B7E-BE32ED9471E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96" creationId="{92FA9303-B9CA-B6F0-7D00-6B855E9DA73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498" creationId="{71CC9277-391B-36B8-6C5B-292A66D47BF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00" creationId="{81E414DA-D491-CE17-E77F-88293BC8CEF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02" creationId="{E2487F03-9A87-969D-8AEB-7BC0F782CED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04" creationId="{EB7EBB51-FA69-7355-F3D1-FE907B43AC8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06" creationId="{A5633D7F-4F01-A73A-E905-3D85D47F5A7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08" creationId="{ED046A09-070C-DFBC-E748-859AFC899A1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10" creationId="{47389782-1668-6F33-5168-7B15EB1914C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12" creationId="{32636725-E0D7-8DC9-8EBF-962C9DDB1EC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14" creationId="{A20E41C8-9195-4639-1628-81A84CB8E48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16" creationId="{1C7DC9D9-4C63-671A-3F14-C42315E367A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18" creationId="{72BF1375-781D-2F35-26ED-EB5BDE6E079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20" creationId="{F788DE81-8321-322C-3674-847B186B2EF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22" creationId="{6A9B1E0A-A0BA-C54F-FA62-90204E5EBB4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24" creationId="{3FE243BF-D96D-8D22-9F96-3D4A6DA3707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26" creationId="{49EDBE6B-8494-0501-FC95-781B32FEF14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28" creationId="{59F7DE2D-239B-AD95-2904-3E76DC779F6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30" creationId="{6AA97F2A-E207-3F3E-FC59-084361009BB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32" creationId="{CC30A0F2-869A-6CEB-4BC7-31F1735397A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34" creationId="{F111D8D4-3DE1-8E8C-526D-AC3C73E06AF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36" creationId="{FD12E95E-8BFB-552A-C7D9-9DCE92EE3E4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38" creationId="{6861A14D-BC07-2A8A-39F2-9A83A57891D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40" creationId="{2120C50B-5E19-7DBE-97B0-D2AA7A0C151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42" creationId="{67843F92-F513-D519-8322-9A4549E214E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44" creationId="{285E670B-574A-AD00-9ABF-8FC9A650DD8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46" creationId="{73CAC3FC-987E-CF3A-47F4-3BF76B5B583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48" creationId="{A73EFA4B-3CE0-6986-87CF-B6A35D268FA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50" creationId="{5029C808-0252-BE8F-C319-86928DB0695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52" creationId="{8D48AD73-AD53-0CD0-5D6B-F02482F44DA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54" creationId="{79F084B4-D624-203D-6439-D581C2B4422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56" creationId="{23B98C5C-31E8-2637-D7F3-925BBA88707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58" creationId="{B9BD503D-AAD6-6903-DBAA-82A917024F3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60" creationId="{222D305F-461A-B4F4-4F07-5E93C6AE785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62" creationId="{9B8E1E37-59B5-2B7D-58BD-A490C90306B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64" creationId="{B55E6ADF-D260-B876-1A6A-067C946602C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66" creationId="{F8D9D745-E7AA-F166-1898-8B7D70EAED6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68" creationId="{40F5F674-3A03-844B-7ABC-EA5B24389AD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70" creationId="{90FDCE33-9BC6-B7AF-3E15-09AF5074C6E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72" creationId="{A968589D-14E5-A2FE-D8BB-BC8A54ECF8F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74" creationId="{1B969786-0F4E-8B6E-5B3F-9BE43558B3F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76" creationId="{37CC7F2B-A38F-F73B-2673-9A991493CF5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78" creationId="{7E855E3A-3DCA-5166-9B70-146EAABAF50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80" creationId="{8D92C035-6B17-B40C-BBB7-FE779CCA2FC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82" creationId="{B5B19C1D-223C-63C8-57F7-B1A2CA7CF10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84" creationId="{9B2589DB-85C9-AF91-244F-72B8793300B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86" creationId="{211038E3-CC88-0EE4-077D-65BA9BECD96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88" creationId="{E8E6F835-56A8-58CA-311F-110267D6758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90" creationId="{4E5B3B5D-2E7F-9ADA-EE3A-01B463D3E8B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92" creationId="{F7F9863C-D49C-F8B0-FBFF-C6D00466A82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94" creationId="{5F8C52E3-82C8-5F64-1EB2-BA0CA5FADE3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96" creationId="{7F0A0F01-BF9A-4D2D-E3B8-BB51744A9CA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598" creationId="{9A204895-3833-3538-15A2-E652A070DB7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00" creationId="{C8FAD5B7-1BB0-2DFC-D2C8-3D1942F4508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02" creationId="{EA637D90-A829-E1C1-C1B6-1402916589E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04" creationId="{37A89D22-96D2-6893-A9AF-8E2D0A92CB4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06" creationId="{BCA4EE38-49C5-8758-897A-1A029A7FB14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08" creationId="{C90A45AF-AF08-427E-89FE-7143BE49773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10" creationId="{406C8885-540A-5C28-28F7-77B447552D6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12" creationId="{7EFC6A32-D915-D8DE-E2EE-8E1667FC698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14" creationId="{2DD23EB7-FC73-309F-9775-104B2668554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16" creationId="{57AB9F78-1053-27B0-CFF0-86AE3C6F3BE6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18" creationId="{26187863-747B-9938-BAB7-157F2F3543A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20" creationId="{0BFC9586-354A-DC99-5405-3D7B34270E8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22" creationId="{0FF231EC-F362-5AE8-7026-3ABC73AB114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24" creationId="{F55272C5-2DF3-0576-65F3-74E61694B3D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26" creationId="{DC454DAD-1356-01AB-1024-1088FFB6076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28" creationId="{B0BA7520-6351-BB1B-7E55-71DAEBB1BF8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30" creationId="{2C1C5FED-806E-7168-7F4E-C411CB44C43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32" creationId="{746C568E-994F-7790-C924-EAA201B1475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34" creationId="{19E33A2B-54F8-8DAA-18A2-B5A27CFD462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36" creationId="{873DA4E2-250C-8ECF-21A9-019A4BF8DAB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38" creationId="{DB3AE5CF-2640-C344-424D-3823D49C5B9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40" creationId="{BF966C60-11F8-7404-5612-A2285CD72A0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42" creationId="{695CA58B-8C77-2328-2860-DE924D634C8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44" creationId="{9BAEEA8F-D5A1-5E7E-D63E-A55FF199E69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46" creationId="{A7FBCBFF-3A04-1A94-33B8-C89AE7C544E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48" creationId="{D27BEFD1-E711-BCA7-D04D-093011B7A9D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50" creationId="{A093DA54-15AF-604B-2A27-B70CA616CEB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52" creationId="{255C570E-5E0B-6400-5AC7-498A77F16A4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54" creationId="{0A979F7F-2FFC-F07A-893C-7E5EDA25AD6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56" creationId="{3BEEC3E4-AD78-9C79-760D-0A0B6AD90A8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58" creationId="{C61B8948-1785-E019-88BE-8037C40B952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60" creationId="{DA5F56B5-D9AB-D901-6313-F6F02E765FB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62" creationId="{C6617976-94E7-C173-3E7C-D381959B6EE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64" creationId="{670C0E1E-D4D3-D9EE-4067-59DC45C9059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66" creationId="{88AF1EDF-0419-2AD6-013A-7FB8E113FAF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68" creationId="{4F6CA203-7DB3-5C4F-D945-D95739C9872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70" creationId="{7CCB61A0-5E0F-8BB6-7DAC-52C7AE3FFDC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72" creationId="{7A1A4AFC-9FFA-9D70-97B7-BF001FCCB04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74" creationId="{0C526F2B-94E9-E088-E10D-B45A914137C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76" creationId="{49788740-3F59-EADB-1FF4-66CE9D6814E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78" creationId="{382E085C-B437-C3C9-A45C-096FBB9FFB9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80" creationId="{7E4BA481-1C6D-2BC4-5918-C1FA8AC571E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82" creationId="{69F4E3B9-EC02-45DD-824B-25B54106B6C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84" creationId="{DF533F1E-1826-C118-092D-75507C57440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86" creationId="{B310EB9F-8167-8AA8-3624-B377E922B0F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88" creationId="{78E68EFF-CA45-7D75-812C-885961B85245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90" creationId="{4B95E210-87A3-2CAA-CD78-5E682B9146B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92" creationId="{3EF8F0B4-1F0F-07EC-45E8-6A0A54C07589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94" creationId="{43E779D9-D464-C1D3-A729-62C680B23A3E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96" creationId="{9147F998-A58E-78DC-E8F1-A1164B151B1D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698" creationId="{EE0CC848-481E-2911-20FB-664418A4057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00" creationId="{473269A1-B15A-FF94-4FCB-F7841CA6A281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02" creationId="{D8736839-C4DA-8C15-F9C7-64A478D7085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04" creationId="{4D3A36B4-C5EA-2102-615D-1DAC3B815CF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06" creationId="{F89B60B7-A1D1-F6A6-9F62-BA546FEB754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08" creationId="{25170564-C8DA-618A-36D5-3986E8F0C1A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10" creationId="{E7A56B55-3F86-B5F2-A53D-B673D91DF89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12" creationId="{5F81FFE0-AF20-9F92-E22E-96B46FAEAEF3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14" creationId="{4D807DFD-C255-DA4F-0813-8CF9EB1B60FC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16" creationId="{D2FD6160-8FC2-3E85-A3CF-0521F762B300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18" creationId="{EB36F04E-B848-8AAD-F928-1474EDAC398B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20" creationId="{6625B0E0-69A4-EBAF-E3DD-ED5C6201D478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22" creationId="{63226798-0C45-A680-BB3E-F984CB22A14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24" creationId="{CDDBFB83-4E16-B5C9-4CBD-C322EAC42DBF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26" creationId="{E88E09A4-2DDB-4D29-EF32-6055354FD7B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28" creationId="{D50F92FE-FE7B-E5B0-4642-08B932F7678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30" creationId="{5C0FAB28-334F-3230-7D4A-FEABEAD3AB1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32" creationId="{3B1637A1-EDFB-336B-0DEF-8938035C5312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34" creationId="{F63C0A6C-FA56-8923-B309-203773C24D27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36" creationId="{6CAD3732-3A00-98BC-CB56-FF99E3DD031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38" creationId="{35918F9B-CC47-E68D-24EA-DA964C00C834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40" creationId="{10CC43D9-5656-50AE-24A9-EBEB5F1714DA}"/>
          </ac:spMkLst>
        </pc:spChg>
        <pc:spChg chg="add del mod ord">
          <ac:chgData name="Kenny Arnold" userId="15a7f2d84335baa5" providerId="LiveId" clId="{7A34E5B0-1C09-4D78-98A8-06FAD5578F77}" dt="2023-12-11T20:51:18.441" v="25584"/>
          <ac:spMkLst>
            <pc:docMk/>
            <pc:sldMk cId="2724908678" sldId="326"/>
            <ac:spMk id="742" creationId="{0470F48C-BE8B-8F26-606E-18E0047F2171}"/>
          </ac:spMkLst>
        </pc:spChg>
        <pc:spChg chg="add del mod ord">
          <ac:chgData name="Kenny Arnold" userId="15a7f2d84335baa5" providerId="LiveId" clId="{7A34E5B0-1C09-4D78-98A8-06FAD5578F77}" dt="2023-12-11T20:51:51.224" v="25807"/>
          <ac:spMkLst>
            <pc:docMk/>
            <pc:sldMk cId="2724908678" sldId="326"/>
            <ac:spMk id="745" creationId="{87ED6674-6A18-7FB9-5650-7534C5460D82}"/>
          </ac:spMkLst>
        </pc:spChg>
        <pc:spChg chg="add del mod ord">
          <ac:chgData name="Kenny Arnold" userId="15a7f2d84335baa5" providerId="LiveId" clId="{7A34E5B0-1C09-4D78-98A8-06FAD5578F77}" dt="2023-12-11T20:51:51.224" v="25809"/>
          <ac:spMkLst>
            <pc:docMk/>
            <pc:sldMk cId="2724908678" sldId="326"/>
            <ac:spMk id="746" creationId="{BC38C725-E40F-56B7-EC9A-0E8F7804E073}"/>
          </ac:spMkLst>
        </pc:spChg>
        <pc:spChg chg="add del mod ord">
          <ac:chgData name="Kenny Arnold" userId="15a7f2d84335baa5" providerId="LiveId" clId="{7A34E5B0-1C09-4D78-98A8-06FAD5578F77}" dt="2023-12-11T20:51:51.225" v="25811"/>
          <ac:spMkLst>
            <pc:docMk/>
            <pc:sldMk cId="2724908678" sldId="326"/>
            <ac:spMk id="748" creationId="{46CDE781-8E9F-58A6-88E1-B177B9F38884}"/>
          </ac:spMkLst>
        </pc:spChg>
        <pc:spChg chg="add del mod ord">
          <ac:chgData name="Kenny Arnold" userId="15a7f2d84335baa5" providerId="LiveId" clId="{7A34E5B0-1C09-4D78-98A8-06FAD5578F77}" dt="2023-12-11T20:51:51.225" v="25813"/>
          <ac:spMkLst>
            <pc:docMk/>
            <pc:sldMk cId="2724908678" sldId="326"/>
            <ac:spMk id="750" creationId="{4889D912-8156-8827-17D1-F15ED7398E2E}"/>
          </ac:spMkLst>
        </pc:spChg>
        <pc:spChg chg="add del mod ord">
          <ac:chgData name="Kenny Arnold" userId="15a7f2d84335baa5" providerId="LiveId" clId="{7A34E5B0-1C09-4D78-98A8-06FAD5578F77}" dt="2023-12-11T20:51:51.226" v="25815"/>
          <ac:spMkLst>
            <pc:docMk/>
            <pc:sldMk cId="2724908678" sldId="326"/>
            <ac:spMk id="752" creationId="{CF3B9F0B-2153-AB7B-19BD-370886D89011}"/>
          </ac:spMkLst>
        </pc:spChg>
        <pc:spChg chg="add del mod ord">
          <ac:chgData name="Kenny Arnold" userId="15a7f2d84335baa5" providerId="LiveId" clId="{7A34E5B0-1C09-4D78-98A8-06FAD5578F77}" dt="2023-12-11T20:51:51.226" v="25817"/>
          <ac:spMkLst>
            <pc:docMk/>
            <pc:sldMk cId="2724908678" sldId="326"/>
            <ac:spMk id="754" creationId="{075393A4-AC86-5FAE-FCD3-D73B18561771}"/>
          </ac:spMkLst>
        </pc:spChg>
        <pc:spChg chg="add del mod ord">
          <ac:chgData name="Kenny Arnold" userId="15a7f2d84335baa5" providerId="LiveId" clId="{7A34E5B0-1C09-4D78-98A8-06FAD5578F77}" dt="2023-12-11T20:52:14.065" v="26051"/>
          <ac:spMkLst>
            <pc:docMk/>
            <pc:sldMk cId="2724908678" sldId="326"/>
            <ac:spMk id="757" creationId="{49741C70-DF19-20EA-8E1C-BD032C2A5941}"/>
          </ac:spMkLst>
        </pc:spChg>
        <pc:spChg chg="add del mod ord">
          <ac:chgData name="Kenny Arnold" userId="15a7f2d84335baa5" providerId="LiveId" clId="{7A34E5B0-1C09-4D78-98A8-06FAD5578F77}" dt="2023-12-11T20:52:14.066" v="26053"/>
          <ac:spMkLst>
            <pc:docMk/>
            <pc:sldMk cId="2724908678" sldId="326"/>
            <ac:spMk id="758" creationId="{CDB7F73D-20FC-D0B6-DDD8-8A38A05FA17F}"/>
          </ac:spMkLst>
        </pc:spChg>
        <pc:spChg chg="add del mod ord">
          <ac:chgData name="Kenny Arnold" userId="15a7f2d84335baa5" providerId="LiveId" clId="{7A34E5B0-1C09-4D78-98A8-06FAD5578F77}" dt="2023-12-11T20:52:14.067" v="26055"/>
          <ac:spMkLst>
            <pc:docMk/>
            <pc:sldMk cId="2724908678" sldId="326"/>
            <ac:spMk id="760" creationId="{72F21260-D8C7-B09C-737F-D35D7038D632}"/>
          </ac:spMkLst>
        </pc:spChg>
        <pc:spChg chg="add del mod ord">
          <ac:chgData name="Kenny Arnold" userId="15a7f2d84335baa5" providerId="LiveId" clId="{7A34E5B0-1C09-4D78-98A8-06FAD5578F77}" dt="2023-12-11T20:52:14.067" v="26057"/>
          <ac:spMkLst>
            <pc:docMk/>
            <pc:sldMk cId="2724908678" sldId="326"/>
            <ac:spMk id="762" creationId="{C7E9B599-8EBC-464C-EA79-08F0AF62ABBE}"/>
          </ac:spMkLst>
        </pc:spChg>
        <pc:spChg chg="add del mod ord">
          <ac:chgData name="Kenny Arnold" userId="15a7f2d84335baa5" providerId="LiveId" clId="{7A34E5B0-1C09-4D78-98A8-06FAD5578F77}" dt="2023-12-11T20:52:14.068" v="26059"/>
          <ac:spMkLst>
            <pc:docMk/>
            <pc:sldMk cId="2724908678" sldId="326"/>
            <ac:spMk id="764" creationId="{1A830BA3-4612-A098-3091-BCF362EE5231}"/>
          </ac:spMkLst>
        </pc:spChg>
        <pc:spChg chg="add del mod ord">
          <ac:chgData name="Kenny Arnold" userId="15a7f2d84335baa5" providerId="LiveId" clId="{7A34E5B0-1C09-4D78-98A8-06FAD5578F77}" dt="2023-12-11T20:52:14.068" v="26061"/>
          <ac:spMkLst>
            <pc:docMk/>
            <pc:sldMk cId="2724908678" sldId="326"/>
            <ac:spMk id="766" creationId="{B5817096-6CC5-8F43-BFAB-07A01F533F76}"/>
          </ac:spMkLst>
        </pc:spChg>
        <pc:spChg chg="add del mod ord">
          <ac:chgData name="Kenny Arnold" userId="15a7f2d84335baa5" providerId="LiveId" clId="{7A34E5B0-1C09-4D78-98A8-06FAD5578F77}" dt="2023-12-11T20:52:18.026" v="26295"/>
          <ac:spMkLst>
            <pc:docMk/>
            <pc:sldMk cId="2724908678" sldId="326"/>
            <ac:spMk id="769" creationId="{422C75EF-1936-1158-4462-7863F853ADF8}"/>
          </ac:spMkLst>
        </pc:spChg>
        <pc:spChg chg="add del mod ord">
          <ac:chgData name="Kenny Arnold" userId="15a7f2d84335baa5" providerId="LiveId" clId="{7A34E5B0-1C09-4D78-98A8-06FAD5578F77}" dt="2023-12-11T20:52:18.026" v="26297"/>
          <ac:spMkLst>
            <pc:docMk/>
            <pc:sldMk cId="2724908678" sldId="326"/>
            <ac:spMk id="770" creationId="{2D613245-797A-9F43-D6FE-CB15D13A22CB}"/>
          </ac:spMkLst>
        </pc:spChg>
        <pc:spChg chg="add del mod ord">
          <ac:chgData name="Kenny Arnold" userId="15a7f2d84335baa5" providerId="LiveId" clId="{7A34E5B0-1C09-4D78-98A8-06FAD5578F77}" dt="2023-12-11T20:52:18.027" v="26299"/>
          <ac:spMkLst>
            <pc:docMk/>
            <pc:sldMk cId="2724908678" sldId="326"/>
            <ac:spMk id="772" creationId="{666870C7-6920-751E-E3BE-1D60797F7B18}"/>
          </ac:spMkLst>
        </pc:spChg>
        <pc:spChg chg="add del mod ord">
          <ac:chgData name="Kenny Arnold" userId="15a7f2d84335baa5" providerId="LiveId" clId="{7A34E5B0-1C09-4D78-98A8-06FAD5578F77}" dt="2023-12-11T20:52:18.027" v="26301"/>
          <ac:spMkLst>
            <pc:docMk/>
            <pc:sldMk cId="2724908678" sldId="326"/>
            <ac:spMk id="774" creationId="{9AE0BA8A-24C2-F96B-F0B3-07848D762331}"/>
          </ac:spMkLst>
        </pc:spChg>
        <pc:spChg chg="add del mod ord">
          <ac:chgData name="Kenny Arnold" userId="15a7f2d84335baa5" providerId="LiveId" clId="{7A34E5B0-1C09-4D78-98A8-06FAD5578F77}" dt="2023-12-11T20:52:18.028" v="26303"/>
          <ac:spMkLst>
            <pc:docMk/>
            <pc:sldMk cId="2724908678" sldId="326"/>
            <ac:spMk id="776" creationId="{20B62E1B-C4AD-1C6D-8617-0C849A679AAA}"/>
          </ac:spMkLst>
        </pc:spChg>
        <pc:spChg chg="add del mod ord">
          <ac:chgData name="Kenny Arnold" userId="15a7f2d84335baa5" providerId="LiveId" clId="{7A34E5B0-1C09-4D78-98A8-06FAD5578F77}" dt="2023-12-11T20:52:18.028" v="26305"/>
          <ac:spMkLst>
            <pc:docMk/>
            <pc:sldMk cId="2724908678" sldId="326"/>
            <ac:spMk id="778" creationId="{24A25F58-D2D7-2FBF-2BE5-88D181A36593}"/>
          </ac:spMkLst>
        </pc:spChg>
        <pc:spChg chg="add mod ord">
          <ac:chgData name="Kenny Arnold" userId="15a7f2d84335baa5" providerId="LiveId" clId="{7A34E5B0-1C09-4D78-98A8-06FAD5578F77}" dt="2023-12-11T21:09:24.009" v="27281"/>
          <ac:spMkLst>
            <pc:docMk/>
            <pc:sldMk cId="2724908678" sldId="326"/>
            <ac:spMk id="781" creationId="{4A34339E-3AF1-CC07-AB2F-F27DBDE48983}"/>
          </ac:spMkLst>
        </pc:spChg>
        <pc:spChg chg="add mod ord">
          <ac:chgData name="Kenny Arnold" userId="15a7f2d84335baa5" providerId="LiveId" clId="{7A34E5B0-1C09-4D78-98A8-06FAD5578F77}" dt="2023-12-11T21:09:24.009" v="27281"/>
          <ac:spMkLst>
            <pc:docMk/>
            <pc:sldMk cId="2724908678" sldId="326"/>
            <ac:spMk id="782" creationId="{2657ADEF-A410-60E0-A486-AFB907B789E4}"/>
          </ac:spMkLst>
        </pc:spChg>
        <pc:spChg chg="add mod ord">
          <ac:chgData name="Kenny Arnold" userId="15a7f2d84335baa5" providerId="LiveId" clId="{7A34E5B0-1C09-4D78-98A8-06FAD5578F77}" dt="2023-12-11T21:09:24.009" v="27281"/>
          <ac:spMkLst>
            <pc:docMk/>
            <pc:sldMk cId="2724908678" sldId="326"/>
            <ac:spMk id="784" creationId="{78938107-A786-F2C0-D834-02C32AAA5D6B}"/>
          </ac:spMkLst>
        </pc:spChg>
        <pc:spChg chg="add mod ord">
          <ac:chgData name="Kenny Arnold" userId="15a7f2d84335baa5" providerId="LiveId" clId="{7A34E5B0-1C09-4D78-98A8-06FAD5578F77}" dt="2023-12-11T21:09:24.009" v="27281"/>
          <ac:spMkLst>
            <pc:docMk/>
            <pc:sldMk cId="2724908678" sldId="326"/>
            <ac:spMk id="786" creationId="{47ED25D3-23D9-A605-D8A9-FA6522BACAF2}"/>
          </ac:spMkLst>
        </pc:spChg>
        <pc:spChg chg="add mod ord">
          <ac:chgData name="Kenny Arnold" userId="15a7f2d84335baa5" providerId="LiveId" clId="{7A34E5B0-1C09-4D78-98A8-06FAD5578F77}" dt="2023-12-11T21:09:24.009" v="27281"/>
          <ac:spMkLst>
            <pc:docMk/>
            <pc:sldMk cId="2724908678" sldId="326"/>
            <ac:spMk id="788" creationId="{969B8636-AA1A-B099-E294-E25C385F6A1C}"/>
          </ac:spMkLst>
        </pc:spChg>
        <pc:spChg chg="add mod ord">
          <ac:chgData name="Kenny Arnold" userId="15a7f2d84335baa5" providerId="LiveId" clId="{7A34E5B0-1C09-4D78-98A8-06FAD5578F77}" dt="2023-12-11T21:09:24.009" v="27281"/>
          <ac:spMkLst>
            <pc:docMk/>
            <pc:sldMk cId="2724908678" sldId="326"/>
            <ac:spMk id="790" creationId="{AB0612A0-0BC9-2E0E-55A1-0612BE289050}"/>
          </ac:spMkLst>
        </pc:spChg>
        <pc:spChg chg="add del mod">
          <ac:chgData name="Kenny Arnold" userId="15a7f2d84335baa5" providerId="LiveId" clId="{7A34E5B0-1C09-4D78-98A8-06FAD5578F77}" dt="2023-12-11T20:54:18.795" v="26582" actId="478"/>
          <ac:spMkLst>
            <pc:docMk/>
            <pc:sldMk cId="2724908678" sldId="326"/>
            <ac:spMk id="793" creationId="{61CE41B3-5598-A01B-54E8-8F6D1AFB1092}"/>
          </ac:spMkLst>
        </pc:spChg>
        <pc:spChg chg="add mod ord">
          <ac:chgData name="Kenny Arnold" userId="15a7f2d84335baa5" providerId="LiveId" clId="{7A34E5B0-1C09-4D78-98A8-06FAD5578F77}" dt="2023-12-11T21:09:24.021" v="27334" actId="20577"/>
          <ac:spMkLst>
            <pc:docMk/>
            <pc:sldMk cId="2724908678" sldId="326"/>
            <ac:spMk id="794" creationId="{9EE87483-3D39-922C-B155-0C7B15C5D158}"/>
          </ac:spMkLst>
        </pc:spChg>
        <pc:spChg chg="add mod ord">
          <ac:chgData name="Kenny Arnold" userId="15a7f2d84335baa5" providerId="LiveId" clId="{7A34E5B0-1C09-4D78-98A8-06FAD5578F77}" dt="2023-12-11T21:13:38.003" v="27360" actId="20577"/>
          <ac:spMkLst>
            <pc:docMk/>
            <pc:sldMk cId="2724908678" sldId="326"/>
            <ac:spMk id="795" creationId="{4019B3E6-156E-9A80-5513-DBC8D2985CCE}"/>
          </ac:spMkLst>
        </pc:spChg>
        <pc:spChg chg="add mod ord">
          <ac:chgData name="Kenny Arnold" userId="15a7f2d84335baa5" providerId="LiveId" clId="{7A34E5B0-1C09-4D78-98A8-06FAD5578F77}" dt="2023-12-11T21:09:24.029" v="27342" actId="20577"/>
          <ac:spMkLst>
            <pc:docMk/>
            <pc:sldMk cId="2724908678" sldId="326"/>
            <ac:spMk id="796" creationId="{74F01D64-088C-9C3B-6478-C29DAFACFEBD}"/>
          </ac:spMkLst>
        </pc:spChg>
        <pc:spChg chg="add mod ord">
          <ac:chgData name="Kenny Arnold" userId="15a7f2d84335baa5" providerId="LiveId" clId="{7A34E5B0-1C09-4D78-98A8-06FAD5578F77}" dt="2023-12-11T21:13:33.955" v="27358" actId="20577"/>
          <ac:spMkLst>
            <pc:docMk/>
            <pc:sldMk cId="2724908678" sldId="326"/>
            <ac:spMk id="797" creationId="{49310546-A6FB-6B3F-36B0-7D0F2277199B}"/>
          </ac:spMkLst>
        </pc:spChg>
        <pc:spChg chg="add del mod ord">
          <ac:chgData name="Kenny Arnold" userId="15a7f2d84335baa5" providerId="LiveId" clId="{7A34E5B0-1C09-4D78-98A8-06FAD5578F77}" dt="2023-12-11T21:27:44.732" v="27372" actId="478"/>
          <ac:spMkLst>
            <pc:docMk/>
            <pc:sldMk cId="2724908678" sldId="326"/>
            <ac:spMk id="814" creationId="{F86C8F74-399F-3907-2026-AB02DE662CF3}"/>
          </ac:spMkLst>
        </pc:spChg>
        <pc:spChg chg="add del mod ord">
          <ac:chgData name="Kenny Arnold" userId="15a7f2d84335baa5" providerId="LiveId" clId="{7A34E5B0-1C09-4D78-98A8-06FAD5578F77}" dt="2023-12-11T21:27:42.641" v="27370" actId="478"/>
          <ac:spMkLst>
            <pc:docMk/>
            <pc:sldMk cId="2724908678" sldId="326"/>
            <ac:spMk id="817" creationId="{C26CEDB7-AF8F-EC93-3DF8-A3F49000FA0A}"/>
          </ac:spMkLst>
        </pc:spChg>
        <pc:spChg chg="add del mod">
          <ac:chgData name="Kenny Arnold" userId="15a7f2d84335baa5" providerId="LiveId" clId="{7A34E5B0-1C09-4D78-98A8-06FAD5578F77}" dt="2023-12-11T21:04:46.049" v="27008"/>
          <ac:spMkLst>
            <pc:docMk/>
            <pc:sldMk cId="2724908678" sldId="326"/>
            <ac:spMk id="822" creationId="{D0423630-6DE7-0D30-21B6-66760A615202}"/>
          </ac:spMkLst>
        </pc:spChg>
        <pc:spChg chg="add del mod ord">
          <ac:chgData name="Kenny Arnold" userId="15a7f2d84335baa5" providerId="LiveId" clId="{7A34E5B0-1C09-4D78-98A8-06FAD5578F77}" dt="2023-12-11T21:27:40.907" v="27368" actId="478"/>
          <ac:spMkLst>
            <pc:docMk/>
            <pc:sldMk cId="2724908678" sldId="326"/>
            <ac:spMk id="823" creationId="{E1D37D4D-1370-5D04-60D7-F1BACFF7228D}"/>
          </ac:spMkLst>
        </pc:spChg>
        <pc:spChg chg="add del mod">
          <ac:chgData name="Kenny Arnold" userId="15a7f2d84335baa5" providerId="LiveId" clId="{7A34E5B0-1C09-4D78-98A8-06FAD5578F77}" dt="2023-12-11T21:11:35.238" v="27356" actId="11529"/>
          <ac:spMkLst>
            <pc:docMk/>
            <pc:sldMk cId="2724908678" sldId="326"/>
            <ac:spMk id="851" creationId="{23B2FE68-CE48-9D5F-AE8D-8E950A28DC07}"/>
          </ac:spMkLst>
        </pc:sp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" creationId="{30EEBAAE-F8C1-C5CB-6353-8CF625EDA8B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9" creationId="{878949FD-231F-3392-0AB7-AE59A677318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1" creationId="{D3241C30-CEC5-749F-DD40-0AB2B97DA1B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3" creationId="{AAEEBC69-9451-9416-FA81-DBFE491B856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5" creationId="{7DC3D96B-E910-3E95-F608-BA9CC7B2B97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7" creationId="{9D6FC406-793C-6493-596E-66FC24985AC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9" creationId="{43178636-572A-3A7F-28D6-1DF66FF20BB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1" creationId="{D58395CC-B8A6-8832-5D84-47DA7FAC575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3" creationId="{C2236A83-42BC-8D75-9D17-8D662CEBD7B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5" creationId="{9486364D-429A-4362-C2DC-D583D955F53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7" creationId="{C25ED97F-F682-7974-D5CF-1251D7C958D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9" creationId="{47CDD671-787C-5F7A-715A-1E69B7C714E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1" creationId="{503050F9-71C2-011F-A671-9E21E43944D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3" creationId="{4128D052-20A6-1285-ABEB-FF9814A3C04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5" creationId="{FB34BDE9-FF18-874D-9EF2-4821AEB9D1D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7" creationId="{5B2713CA-BC94-C163-6CF3-991814142FE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9" creationId="{614435DB-1768-FE72-3A1B-2DE6EADF8F5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1" creationId="{79D950B8-31DC-D0D0-9C5A-284B4EE10AD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3" creationId="{F2DC1F30-4B4A-5C83-7B93-900E629A6EB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5" creationId="{A248BEA5-BF7D-B6F3-87C1-F34AAF294BE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7" creationId="{56B67849-4218-A2B7-0AB6-280D5B051E1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9" creationId="{70D1975F-5136-25EC-E2F0-B2FB6A8251C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1" creationId="{0A0B6A96-F578-B788-1E45-B78DA6B2461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3" creationId="{B03BEF81-6252-CBC4-9F7C-866EBDD62CC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5" creationId="{4A3C6CB0-54C4-0537-07A1-F1D4C6AD313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7" creationId="{69FBBAA1-4DAC-978F-CF1C-E2136262347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9" creationId="{B83053DA-E498-9554-21F3-1C9A29081FE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1" creationId="{280FFAC3-6F3B-3C9C-5B4F-6A84AE7BD70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3" creationId="{9C61DB27-516E-D5CB-46B0-3D9EF3E44CC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5" creationId="{A042A49C-A5EC-1D21-81A9-114AE2936FD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7" creationId="{2803B2A9-88F1-495E-9B28-AB54FC39B08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9" creationId="{567C14EA-D2A1-4456-EC4D-340D30F1BDF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1" creationId="{C534CE76-6767-DDDA-EB5F-4A848106E92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3" creationId="{51FB2292-B555-95AB-21A5-5EA0A3C9921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5" creationId="{CB95A433-FCA9-CE98-6D94-633A38C1F9E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7" creationId="{EB570B60-83D1-D691-42EF-367989AAAF4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9" creationId="{8BCCFF5D-55BC-D606-97B8-250DE7ED0CF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81" creationId="{5A17F9F2-610F-A279-CE0B-10C4DAB4059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83" creationId="{08703DC1-11BB-3CBF-D6DB-F1C0C7534E3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85" creationId="{A1BFF2C5-A443-AD66-F71A-F9A1B21BBE0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87" creationId="{2D6DD774-6D8E-3816-366C-026C1254F03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89" creationId="{8E6C898F-E17F-F439-04B0-422B59D0A52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91" creationId="{1A344E60-8741-6DC9-3A5C-28D4233AEC4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93" creationId="{D0E92565-6886-86EC-38B9-23FE7DEB356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95" creationId="{13380FA4-2059-1841-FC4A-28F1317A8CE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97" creationId="{98FAC4AE-B610-9A50-4DFA-B44953FB958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99" creationId="{00112D2F-A0CA-CE74-C3B2-E6A578FA89D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01" creationId="{519DAD2A-1E3B-BEBF-D2F1-5F6329B8D95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03" creationId="{40FB887C-E1EF-5B8D-2E8D-E680468B688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05" creationId="{0BA5A920-D1CF-5937-9DD2-62ED1F4AA47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07" creationId="{E62FA850-7507-ACB9-29C9-562B43B3147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09" creationId="{F49ADBFF-D1E9-02DC-DE90-2F4CFF72C00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11" creationId="{3821C372-6890-2E3E-3DDE-18E1CFA527A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13" creationId="{B239676A-F0E9-0279-3680-FDC7A2246B7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15" creationId="{0DA4D27B-18D0-024A-30B8-E7B6CCB69C1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17" creationId="{8E247D8B-5A3F-828E-3655-F1FEFAFA940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19" creationId="{CC53B918-23D6-9EED-A238-8F9DE97E489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21" creationId="{7059AFEE-CBBB-7028-2843-0F82D5ACD27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23" creationId="{7AEF2379-2D3D-E3D2-39B6-201ACD565AE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25" creationId="{AAFA1E5B-F703-8AA4-74FB-90A59AAA9F4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27" creationId="{51E53F0F-10DC-AB27-AD52-407B6F95237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29" creationId="{A2AECEB0-46A9-DC16-FF03-33854D25FBB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31" creationId="{9DBBEAB3-F126-4AEA-36A6-348377197EF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33" creationId="{0A633B55-9DAA-0608-6707-9FBBA82402C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35" creationId="{C4BCCA17-22C6-CE24-02EC-5CAB2F28721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37" creationId="{3533D1A9-4930-0CED-4908-B40D9B1CA9F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39" creationId="{CD3729A5-0B43-EE59-A0BB-3874E55BE23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41" creationId="{B127E6A8-F8D2-B2EA-F80B-B4FB73EDCF9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43" creationId="{D3A96F6E-2CD2-0C49-2CDC-6B85B4D42D6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45" creationId="{96FF0760-1E94-E487-EA2A-BA0F0C0E07F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47" creationId="{6FB77246-F3D6-8D9B-48DA-FA20A8FFDCB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49" creationId="{21CC69FA-E657-9B5B-F997-B36F0823920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51" creationId="{E72D1FFC-1722-B23E-B0D8-2846E1F2870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53" creationId="{EBDD0435-CB3D-4D81-5FFB-8582B3B31DD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55" creationId="{1B406744-BE35-458C-171D-4D390ECA159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57" creationId="{F742894B-9ED5-5699-247C-5E4C9E62731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59" creationId="{423BE125-B0D0-DF90-FF2B-AE502F7E096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61" creationId="{B4FD2EC8-E214-8452-1DAC-D9383370C8A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63" creationId="{EEE3E7D5-DB6D-3D8A-D44D-CA7398FA2E3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65" creationId="{8D92B9DB-5230-41CA-64DD-8E8478F5EB5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67" creationId="{B065A058-AF02-7FCB-AA4C-C1A71EEDE67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69" creationId="{7303193C-66DE-0C28-2A31-7691D15FE04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71" creationId="{4C033DDB-48B6-79F9-0E78-046E4C0B6FA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73" creationId="{F887DB6F-D981-0496-072F-9745872B842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75" creationId="{70074402-5C2E-5F5D-CC95-C6DCF125CDF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77" creationId="{A894795C-0B6F-263A-6A9C-6295542F3F5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79" creationId="{4CC5306A-610D-C688-2E47-3C64ECD7894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81" creationId="{C0665BF4-C11D-E171-6C18-1D20E2F83D8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83" creationId="{2B224A77-D1FC-B29F-711C-1ECABC3154C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85" creationId="{9B83F2CA-CE08-35F9-F569-2242F9EF777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87" creationId="{C6A8DD24-D574-A36E-6008-3AE47290035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89" creationId="{8D07A066-83E3-94C9-EE8F-87442050926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91" creationId="{CDBB20E3-5A3D-9D51-036C-90BF02CB76C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93" creationId="{171DD07E-D51B-6F48-45A7-6F7A2BDADA0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95" creationId="{A97172C0-BEC1-160C-16A9-F85386BE594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97" creationId="{86C982F8-F6B7-01A9-07AD-6E39600F3B3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199" creationId="{3D35264D-E72E-8E34-94AC-20DED98955D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01" creationId="{AECEA7C9-53F7-3E2C-10BB-1512898CDCA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03" creationId="{9E7F553B-AC6B-3B75-5453-C97FE1C02BB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05" creationId="{4AEAAAE8-867F-F5ED-E4CE-E39E0E7B8C3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07" creationId="{11320D0D-C97F-8D35-9B24-1444B126D74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09" creationId="{30C4FBA2-096D-892C-ACD4-B586E44D13F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11" creationId="{AA9FBCED-C78B-16A8-160A-7A45338053E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13" creationId="{1C43F55B-3EA5-E2BC-2313-D7B3B7158A0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15" creationId="{ACB611E3-D8F8-A60D-3823-7631384FBE8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17" creationId="{55EC51E3-B303-7A87-699C-AB0073D1DF3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19" creationId="{21430754-0D7F-8295-C48C-ECC5DBCA609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21" creationId="{4C326B07-F4E9-7864-E30E-5703D4F0E62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23" creationId="{BF71A2DF-A596-20EF-ADB5-4D8F5C98D4A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25" creationId="{5AED006D-0A17-1150-407B-27286C09675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27" creationId="{EE5B63F6-49E6-F677-A5B4-FE7577A01BF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29" creationId="{952CC4BD-F93F-B443-B316-B921EBC6C22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31" creationId="{867B7466-410A-886B-6460-21A58B81DA1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33" creationId="{15A3D0B1-32B1-7F90-3282-D6628AFDACA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35" creationId="{9554A9B3-95EA-02B0-BD8B-66082658BBD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37" creationId="{4EDF3BCB-DFC4-2F26-D4BE-5EE26ECB766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39" creationId="{5C5FEEE6-93A5-0AD7-25AF-6A3BB8D5BF3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41" creationId="{A5A3FCD6-5289-0A4A-209C-C1E9E73CEBE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43" creationId="{0253E1CA-EDCC-F628-C7A3-04FCD013D4C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45" creationId="{E26F875C-D25A-251C-49A8-32D81E6F47A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47" creationId="{365C6937-7441-BEC9-CDB3-4FC7AE171FD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49" creationId="{CB7C03B9-FDEA-105E-836D-4FEEFF373A5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51" creationId="{68B6AA89-530B-3CA4-65D7-62D9FAB65BD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53" creationId="{5CCE80FD-5E32-276E-540D-9BDFCD7059F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55" creationId="{02E29582-A50C-8552-3208-F9A37DA8F15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57" creationId="{1B56D010-062D-B288-C546-CAB8332F5D0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59" creationId="{C056B8A4-D396-8CCF-0A1C-745C2114FFC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61" creationId="{179F0909-6BE1-CE57-1C40-BF037D96D30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63" creationId="{11533850-C63E-9D8A-13AE-284CA08051E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65" creationId="{6A9201DB-0708-A475-25CF-893E87807DC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67" creationId="{7AA1BF6A-0404-07B9-5132-F1E2E2EA01E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69" creationId="{BD7F5513-A70B-756B-217F-4673A1021E6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71" creationId="{B8366DF2-FF0F-3F2C-ED13-D667E174473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73" creationId="{78AFFE4F-BB5A-6769-ACE5-11C4721CD3F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75" creationId="{FAF8F9E3-D459-84DD-E2CE-33C0F42BA8D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77" creationId="{C22AD47C-03A9-1CFF-61D9-34D56BE5971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79" creationId="{D93BF6F7-1F9D-7C01-880D-B8445DAC6BE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81" creationId="{0A867B6C-6121-0BF4-97E1-89D71CB488C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83" creationId="{5E0F2B52-8FC0-D39C-F872-FD013E782DA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85" creationId="{D152DC1F-4BA5-3E81-1CD1-CEE244878A9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87" creationId="{FE4B55DF-39EF-BB23-F6CB-CCC69BFE98C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89" creationId="{E78BE33A-F3E7-362B-53EA-6DFAD684E42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91" creationId="{7D433571-ED1C-02DB-A451-64DA7685EBB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93" creationId="{C786A4DA-D57D-C920-3A7B-06516FD9A9F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95" creationId="{D6316718-1C69-806C-14A5-C6408A112CF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97" creationId="{6DD341EB-8AD5-E0AA-E86D-E4783042270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299" creationId="{F7F6A648-66AE-A943-510D-3CB4661CA29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01" creationId="{778A3DE4-0338-EC73-ED6B-27084ED258B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03" creationId="{A37C29A5-6634-A3E6-18EF-AA96B7B3A9A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05" creationId="{D7ABD681-A886-CB42-E01D-A837A4674C8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07" creationId="{7837CB06-F000-E026-00D9-823E2D1E826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09" creationId="{3A768315-1185-F0A3-6353-C1806BC447F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11" creationId="{7D509CA5-3DFA-9993-99CD-C8D4ACDF550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13" creationId="{83743C29-16D5-2A60-4707-78EBCCA366A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15" creationId="{46320CF0-DD22-6EF7-4586-0667DFF0788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17" creationId="{D32ED323-1AEB-2A21-1EFB-2B797561C4A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19" creationId="{C4521F20-CA3D-E171-FD3D-9AC171BB74F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21" creationId="{155BB614-718A-B10C-7FA7-BE9D11F0C42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23" creationId="{E0699E7A-9A18-5ACA-4438-5D035C0D9B9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25" creationId="{9B8E7D58-E239-EF87-2453-E1DBE191F84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27" creationId="{6BA7BBE5-6E14-EF54-CC87-D0992C3FC22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29" creationId="{17139FE8-53A4-3723-8BEB-84D8EC3CE72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31" creationId="{ECCF7B54-2012-30B0-0EDC-3D49EC14A9E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33" creationId="{9EA787B7-69FD-95D3-8E76-FF0B6139949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35" creationId="{5996F273-EB84-EB40-71E2-3F8FE3D6B9B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37" creationId="{A24E5E83-4B9E-7D47-8A79-707A54B6C89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39" creationId="{36D5BE73-969A-101C-D684-00B1268B0CE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41" creationId="{D5E0E1E9-AAD5-B182-B3CE-DD8733B2683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43" creationId="{57D43CD2-272F-8CEC-0E50-9856F758EBB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45" creationId="{3329BE92-10E7-2B39-DC81-CEBF8DC2860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47" creationId="{C4ACC555-30D1-E2CF-0215-9BA813FEDE5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49" creationId="{ED9ADEC2-4163-BB1A-EBCD-E34F401A016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51" creationId="{97578D24-169E-8BB1-A3A9-476597F9DB8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53" creationId="{019FB1F2-19B2-12E4-3D80-5EB61E4224A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55" creationId="{F38FBA70-1839-1DBC-4BB5-6264C1CDC6C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57" creationId="{D392BB22-8CBE-CF19-8437-5786395DE96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59" creationId="{F145987D-1DDA-6F43-CDA2-9BEEB16E829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61" creationId="{767B5C24-5DB9-4684-754F-70EB26A3526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63" creationId="{BFCE3213-F6E5-3A53-91DF-B82D3569579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65" creationId="{F045E72E-8496-8D49-1B73-26CE20CD429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67" creationId="{18FF4AFA-E811-5F4B-36CE-B4D23E9E8E0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69" creationId="{932AA530-531E-30BA-2C3E-0FABED9AA73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71" creationId="{3640F762-F0AE-56CF-D667-712D5E36896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73" creationId="{2A6B42E3-D0C6-BD69-4CCC-EB55A766E75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75" creationId="{875C5A7B-A2E6-F19C-74B9-33376EE67F3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77" creationId="{F126A075-95C3-30EC-6783-9E4B24EEB27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79" creationId="{2EFD9494-C121-A9B3-4F78-AC5DD1EDF98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81" creationId="{C89ED566-55F3-A7BE-AC77-FB780CC6DD0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83" creationId="{EBA32131-18C1-6FEF-5DDF-42B831F9DB2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85" creationId="{872E9910-6197-9FFD-AF46-6B9E7790A32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87" creationId="{6847BA59-F529-A72A-395D-8FD72979F2C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89" creationId="{55399CFA-6B46-7DC8-2F6C-82E6A32234C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91" creationId="{121CADC0-A1F8-ED95-A086-F840D5B84EB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93" creationId="{FCFCB70A-EA71-A143-539D-18C83F80DCB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95" creationId="{6616AE8F-CA62-E38C-8F97-BE568BC587C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97" creationId="{03411C73-7085-59C5-FAD4-9942A4D9894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399" creationId="{12BA9139-6792-E1AD-4D47-7856D492B93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01" creationId="{558A56BC-272A-3BF1-BB4B-80401A6F204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03" creationId="{F7CD005F-8466-09CA-A65E-A6189378EBA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05" creationId="{944EC76E-0BAE-EEE9-9010-71853667F27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07" creationId="{B4AC71D6-9372-F5F6-10F4-4462FA48CA9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09" creationId="{174D8410-2F1F-0DE8-70FD-7D4182003E6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11" creationId="{208000DE-DD02-483C-B758-45A93A61396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13" creationId="{07FE0178-A30A-4B06-E8BB-476AC240DAD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15" creationId="{E4971B85-9DA3-C565-5C4D-04D339A679D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17" creationId="{18A8DA4D-E041-B92D-4D6D-C84A3E21625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19" creationId="{304E9DEE-C9BF-595C-18DC-628084B0B38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21" creationId="{E467E7D4-99F7-069D-8E17-379D6E65D8B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23" creationId="{0E6B6FA8-8760-E784-D2C8-A7A01CE895B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25" creationId="{E9662F15-4191-2707-C4B8-5855D2052F2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27" creationId="{B859FA47-E69E-F9F6-BDC2-8CBEDE1FD1F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29" creationId="{E1E4943A-837B-7A45-D0D3-F7B9469D99C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31" creationId="{5046788D-1EC8-2C09-828C-94F4D48857F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33" creationId="{BD4CA0BA-DC77-968D-9520-9308BFCE045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35" creationId="{CB535536-FE86-73D2-1034-CBDFFBBD02B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37" creationId="{648323F1-95B4-F470-2D18-B920A24AF9B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39" creationId="{190419C9-3485-8C3F-893B-C1820233190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41" creationId="{5F1B00A0-3995-E5FE-48C8-6A63C7A7509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43" creationId="{24B9A62B-36F3-051E-9C3B-2FB10024587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45" creationId="{D27B2775-D9FE-2C6B-FBFD-B0E2A202A42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47" creationId="{AD0CF57B-CC82-0746-57EE-F4D135C9524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49" creationId="{13FCC304-7287-D80D-2372-B3EF927C866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51" creationId="{528C1C5C-EC34-99FC-E84D-341C2F38A9B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53" creationId="{38720F4C-0DDD-AFA3-7C1A-D0210789970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55" creationId="{B8151244-B264-03BD-F4D8-B50428B8889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57" creationId="{E661EFBC-6E84-AC72-FF0E-F34EC1A1B98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59" creationId="{4C177F63-E747-AD0D-6EEE-7D6A8A3462B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61" creationId="{0BC5597A-E067-ED52-F5E4-C2218A1F79B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63" creationId="{3CFDAEBA-7A15-A606-8F7B-8E5EB5D9A74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65" creationId="{CAF3C1DA-2926-9E07-7C9A-3EE98DF3BEC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67" creationId="{9FE1CFF2-C173-09CA-2F42-448786F9775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69" creationId="{DA13B4B7-6950-4114-12F5-F3045F7B0AA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71" creationId="{87AAEC3B-97ED-49CD-60D8-4D1F62EBA38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73" creationId="{2ED6B029-326D-279D-CD15-5B4C0EB733C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75" creationId="{ECE60C28-634C-4F6B-C455-21E9440BB6A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77" creationId="{0C976DFA-F37E-AEA7-634F-8A80C06980B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79" creationId="{C7AF9E0A-C698-868C-C83B-9608DAB754B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81" creationId="{495A5DF7-57DA-8412-BDA8-DAF0F9DC03C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83" creationId="{939133F3-CB8F-06ED-7227-5A1E75F6DD9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85" creationId="{864B7683-8CE5-B64D-DF7F-C4651DA6875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87" creationId="{B575DAAF-9C09-60F7-3F83-A0D97583FFC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89" creationId="{CFCDC41E-A7BD-36FC-2C39-F4355F8B5A8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91" creationId="{E48EE24F-02BB-7C4F-3A8C-3E4DEE7B3C0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93" creationId="{6E6F1091-8E91-409D-F870-18C110F6D23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95" creationId="{4A583A1A-9273-FFF7-A414-54DA1DF1348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97" creationId="{0EE36C43-DF3C-7D93-F57E-0DA21C27816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499" creationId="{9D5F20EF-876D-068C-9734-B4B83A51573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01" creationId="{E5E21DAC-B0CA-8765-35E2-6CAA103A648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03" creationId="{A8C65FB3-1692-45D5-D139-CC8D11E2778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05" creationId="{C69FB7DF-BE21-2F6A-A8F7-ECAB84FA21E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07" creationId="{F966A741-5315-AF77-F891-710AAE0D3E8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09" creationId="{EBC2300B-8B2F-6F00-0735-42448EE6E1C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11" creationId="{B300C65F-0D1F-4788-002D-262EDA4DE33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13" creationId="{1AD18CC8-8EF6-99B6-9F4A-F4AC6020DE7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15" creationId="{2AA62046-6724-B685-4D6F-582F3962372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17" creationId="{8D49D259-DB3B-A361-88E4-D1EDE497A71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19" creationId="{87D04FEC-20C1-CA12-5E11-4320DC4E6AF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21" creationId="{56F86500-EC2C-BE00-1FD6-470B9C32CAE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23" creationId="{B139BA3B-BC40-556C-0B91-8FEA39BF131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25" creationId="{2EC582C7-C51D-1CA3-43FD-28A10B70D02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27" creationId="{7AC9FA3E-6B07-FDB8-E864-BAC1387BC2D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29" creationId="{23E18FE3-6128-48BF-1887-51519EE044B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31" creationId="{0C36E746-4D41-D45F-E5F5-BB007F5943B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33" creationId="{75C027E7-6BEF-F9D4-9236-04F6BD29745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35" creationId="{BD4B5246-1490-4B84-AB11-A78253DE76C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37" creationId="{25FCD258-D1C2-6AB7-BA3D-A95571422AD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39" creationId="{08318B47-4BF7-FDC1-6019-A9B57F9A161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41" creationId="{9B7FEE25-A993-FCE6-042A-F4339E7BCCA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43" creationId="{D3A1A967-E20F-AF97-A62A-D4161D91D7E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45" creationId="{6AB256DE-CE33-A4D9-49A7-2CFBBCBCB15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47" creationId="{DF145B14-656A-5430-30AB-D6BF70B72EA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49" creationId="{1755380A-86F6-D331-60D9-F88F47CA405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51" creationId="{C2240C45-4C11-6031-24CC-E3EBA201D91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53" creationId="{E17286D3-DAF4-9886-7533-1B2CFF787A1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55" creationId="{63CF1469-39BF-7F42-9103-C0E6B32F45F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57" creationId="{B76F5D18-984E-2540-10E5-3D28A03D76B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59" creationId="{1D78AB1C-0C76-BDAB-89CD-4ADBD1F9802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61" creationId="{89245753-C4BD-C640-5816-5F496BCB012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63" creationId="{ECBB3EA0-102F-4D3F-D10D-CD8030FBD02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65" creationId="{57EA8062-90AE-9056-8247-86220E0DC73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67" creationId="{B7ED3FA2-DE80-656F-5A8C-062A324B023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69" creationId="{9F281187-8CB9-DFFC-0CF3-2A8447C82BA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71" creationId="{B216C604-980B-2587-361A-2DD1BC89537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73" creationId="{DC4A256A-2A96-6219-948E-51D19F01BD7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75" creationId="{0CB06AA5-644B-03C3-DA6E-A073C33CDE5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77" creationId="{5219069B-E3E1-6151-BF8B-3CF0D9A2678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79" creationId="{02FA26B4-466A-071E-66F2-860194EDB0F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81" creationId="{2D327E2A-8F38-1A6A-0CD2-A37D164C8FD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83" creationId="{41A224CB-C480-D9F8-4E26-7BC17689894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85" creationId="{7E284DFF-FD57-D222-3511-8E8A65F235C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87" creationId="{A4CAED9C-16B8-D714-D2FE-A2383949FBE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89" creationId="{E2AA19BA-F95A-2762-434C-B0BA81F4946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91" creationId="{864860D5-BFC5-24AB-44A9-FC72EA4DD69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93" creationId="{19E07678-3907-40D8-1C56-1B0558EFE8D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95" creationId="{CB375107-2879-E274-3E60-6F335A4EF09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97" creationId="{9A97AA20-59B9-2ADF-1889-A310A51D43E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599" creationId="{4AE58D8B-EFA5-A786-B72D-0AF26FC58F2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01" creationId="{DEEE479F-EBF6-0E4D-6251-F8C5007F1B0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03" creationId="{49513F9B-D886-07A1-9444-98EA02F1881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05" creationId="{44819AB0-8F93-10EB-C72D-C5962E01372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07" creationId="{8561EC9F-CD80-37B1-AAFC-4C0FF268CE6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09" creationId="{B92E4ABB-1B5D-460B-1250-AB51F11470A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11" creationId="{C3FD9CC3-3214-A3EB-2093-5A8E5C0BAE0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13" creationId="{881F274E-633E-1D51-E454-AAC02025256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15" creationId="{620AE30D-FE28-4605-C539-28848DBA421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17" creationId="{B4EB67C8-CB36-E757-0695-D6845B2C9FF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19" creationId="{E4208988-E671-9485-500F-734CBEA2B20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21" creationId="{A2C3BDB6-4FE5-65F6-FAF9-10690C09319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23" creationId="{B9CDC2BC-1F35-CEFF-C2DA-C18DA7C605F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25" creationId="{B8AF738D-FEF5-72D7-A694-AA9CAB714B1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27" creationId="{43BB59FB-CA97-7096-ACD6-EBBD9F51D03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29" creationId="{53FC1B40-CFCC-4CCC-9D22-6AF83F929E8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31" creationId="{92036C03-52E8-91B3-9F41-856AE50D35B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33" creationId="{39952116-BD21-E9AB-48EC-2ECCF424732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35" creationId="{3E0A8E86-9148-9763-9DC1-A20305CFF87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37" creationId="{74CA2E1D-6F6A-8D54-96C5-1E7667B44F4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39" creationId="{5BF8A03B-6657-767E-8E79-0575A30ACBC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41" creationId="{356D6D3F-F056-4948-5B3E-D443620B1B2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43" creationId="{69CC0390-084D-293D-3187-70AF795962B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45" creationId="{0F299B50-176B-6333-9F8C-CFAA3253E67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47" creationId="{0400FB7E-5034-19D8-62FA-43270AA6910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49" creationId="{70F79756-F2BE-DF01-5122-2CAE37E856E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51" creationId="{DAF942F4-DFA3-3D05-4DC1-57053103989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53" creationId="{DFBDE8E1-9B92-0CD1-6E43-E0883E2EA65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55" creationId="{330C553F-A7AA-2FD2-9322-3E9BD08854A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57" creationId="{C9216DC0-FE97-8CA1-E892-CFE15FA597F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59" creationId="{731BB7BA-4132-BDEB-BF73-40C08C6CAE2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61" creationId="{3127520B-49C8-175C-5F72-6AEE4BB61C1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63" creationId="{B6F19765-226E-2B6A-BDC7-71F92A1D4D8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65" creationId="{2547F59A-E794-B02D-3FF0-FBB086C7C50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67" creationId="{E683C784-9331-20D6-7F6F-881412BCD53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69" creationId="{AE3DF07B-0E4E-5F7D-24D9-4142C089229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71" creationId="{8F90C13F-98F1-C234-B256-AE965D906C4D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73" creationId="{F2392833-E3BF-D1FE-6177-CBBD4D79634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75" creationId="{903DC242-F4DD-21C7-F945-90FAA676446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77" creationId="{DCB675FF-7351-7075-261F-3A72A2F8E146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79" creationId="{2700D69E-251D-23A9-23E4-66EB303F5D9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81" creationId="{31586BF2-78C8-F80E-53EA-E5C5741BC38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83" creationId="{C6FA72C8-7429-CBCB-CE9D-A382663B14C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85" creationId="{72D29FDE-0BB2-2042-125A-50A1FDFF783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87" creationId="{F8DD38FC-D9AB-0E11-32F7-AD757867994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89" creationId="{F9D5C5F4-B970-4A7B-6F57-B2F2FCFB96F8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91" creationId="{2657F4A9-8DDF-777E-329C-FE895501CEA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93" creationId="{DD2151CC-23BE-2DD1-A0BD-4F857F3B1AD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95" creationId="{51763B9B-CE22-7306-11CB-236E6D77A0F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97" creationId="{76D56A85-F538-0893-4F5D-55E3996722F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699" creationId="{7BDAF44B-8FCD-3B42-EBC0-3D0A2C03A66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01" creationId="{F44AC674-08E8-DE7D-B5FD-82B68B9C8825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03" creationId="{42A5826D-3AED-C29F-5A68-4A99444CD6D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05" creationId="{0B1D246F-695A-C2F8-E0A8-DEC510C7E1C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07" creationId="{B60D39F7-D965-EBF5-F5E5-96544902A4D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09" creationId="{B1C599BA-5169-A9AA-BB86-D3995663DC0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11" creationId="{83A6D001-0434-4442-F451-42E75EACF053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13" creationId="{59EC8358-E35B-989A-B633-47AD8A071257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15" creationId="{5776BCAD-BD90-8715-DFAC-9D94F57087A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17" creationId="{E48B2739-33B1-59AC-92A9-456844D9E7CF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19" creationId="{2720EC78-443F-03CC-A481-A4BC8761FC9B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21" creationId="{1D1EF81E-863E-FB80-229D-09D9AC2A92FC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23" creationId="{BA3FC591-5EE5-E114-760E-E84A4285563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25" creationId="{AF94C7E5-D673-D56A-6687-BBAF5F4BC3B4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27" creationId="{1E894B3A-506A-A13E-7444-64BAF6616089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29" creationId="{7CE54061-8B0E-C2AF-7166-1537D9CF2E6A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31" creationId="{81569F92-2339-20F2-AE78-5A844B62309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33" creationId="{34F8D8DF-50F8-DA95-F565-A92259442612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35" creationId="{EDAF0FC8-C151-8E70-B6F6-C1D7884A852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37" creationId="{904A0447-919A-23B8-6896-8C46AE0B7B60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39" creationId="{382825DE-D396-137B-334C-8227061950E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41" creationId="{183C1F5A-60FD-C961-CF8A-93C69A1F2E6E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43" creationId="{F0320603-0BFE-0AB9-06EF-AB0D693858A1}"/>
          </ac:cxnSpMkLst>
        </pc:cxnChg>
        <pc:cxnChg chg="add del mod ord">
          <ac:chgData name="Kenny Arnold" userId="15a7f2d84335baa5" providerId="LiveId" clId="{7A34E5B0-1C09-4D78-98A8-06FAD5578F77}" dt="2023-12-11T20:51:18.441" v="25584"/>
          <ac:cxnSpMkLst>
            <pc:docMk/>
            <pc:sldMk cId="2724908678" sldId="326"/>
            <ac:cxnSpMk id="744" creationId="{2761AA9E-04C7-A992-547E-2AB4C6D13F47}"/>
          </ac:cxnSpMkLst>
        </pc:cxnChg>
        <pc:cxnChg chg="add del mod ord">
          <ac:chgData name="Kenny Arnold" userId="15a7f2d84335baa5" providerId="LiveId" clId="{7A34E5B0-1C09-4D78-98A8-06FAD5578F77}" dt="2023-12-11T20:51:51.228" v="25829"/>
          <ac:cxnSpMkLst>
            <pc:docMk/>
            <pc:sldMk cId="2724908678" sldId="326"/>
            <ac:cxnSpMk id="747" creationId="{02D4F232-966E-B127-525A-C041513382E6}"/>
          </ac:cxnSpMkLst>
        </pc:cxnChg>
        <pc:cxnChg chg="add del mod ord">
          <ac:chgData name="Kenny Arnold" userId="15a7f2d84335baa5" providerId="LiveId" clId="{7A34E5B0-1C09-4D78-98A8-06FAD5578F77}" dt="2023-12-11T20:51:51.228" v="25827"/>
          <ac:cxnSpMkLst>
            <pc:docMk/>
            <pc:sldMk cId="2724908678" sldId="326"/>
            <ac:cxnSpMk id="749" creationId="{3FBC751C-0BCD-A05F-3836-430DD10DA4B5}"/>
          </ac:cxnSpMkLst>
        </pc:cxnChg>
        <pc:cxnChg chg="add del mod ord">
          <ac:chgData name="Kenny Arnold" userId="15a7f2d84335baa5" providerId="LiveId" clId="{7A34E5B0-1C09-4D78-98A8-06FAD5578F77}" dt="2023-12-11T20:51:51.228" v="25825"/>
          <ac:cxnSpMkLst>
            <pc:docMk/>
            <pc:sldMk cId="2724908678" sldId="326"/>
            <ac:cxnSpMk id="751" creationId="{8AE61718-0470-00A6-121F-D03FB203D44A}"/>
          </ac:cxnSpMkLst>
        </pc:cxnChg>
        <pc:cxnChg chg="add del mod ord">
          <ac:chgData name="Kenny Arnold" userId="15a7f2d84335baa5" providerId="LiveId" clId="{7A34E5B0-1C09-4D78-98A8-06FAD5578F77}" dt="2023-12-11T20:51:51.227" v="25823"/>
          <ac:cxnSpMkLst>
            <pc:docMk/>
            <pc:sldMk cId="2724908678" sldId="326"/>
            <ac:cxnSpMk id="753" creationId="{698D09C4-098A-03C8-D2E6-1F1F4450D3F9}"/>
          </ac:cxnSpMkLst>
        </pc:cxnChg>
        <pc:cxnChg chg="add del mod ord">
          <ac:chgData name="Kenny Arnold" userId="15a7f2d84335baa5" providerId="LiveId" clId="{7A34E5B0-1C09-4D78-98A8-06FAD5578F77}" dt="2023-12-11T20:51:51.227" v="25821"/>
          <ac:cxnSpMkLst>
            <pc:docMk/>
            <pc:sldMk cId="2724908678" sldId="326"/>
            <ac:cxnSpMk id="755" creationId="{9077BB59-626B-D239-A763-253C34B31699}"/>
          </ac:cxnSpMkLst>
        </pc:cxnChg>
        <pc:cxnChg chg="add del mod ord">
          <ac:chgData name="Kenny Arnold" userId="15a7f2d84335baa5" providerId="LiveId" clId="{7A34E5B0-1C09-4D78-98A8-06FAD5578F77}" dt="2023-12-11T20:51:51.227" v="25819"/>
          <ac:cxnSpMkLst>
            <pc:docMk/>
            <pc:sldMk cId="2724908678" sldId="326"/>
            <ac:cxnSpMk id="756" creationId="{A7303502-43CF-655E-657E-DA30D08D024A}"/>
          </ac:cxnSpMkLst>
        </pc:cxnChg>
        <pc:cxnChg chg="add del mod ord">
          <ac:chgData name="Kenny Arnold" userId="15a7f2d84335baa5" providerId="LiveId" clId="{7A34E5B0-1C09-4D78-98A8-06FAD5578F77}" dt="2023-12-11T20:52:14.071" v="26073"/>
          <ac:cxnSpMkLst>
            <pc:docMk/>
            <pc:sldMk cId="2724908678" sldId="326"/>
            <ac:cxnSpMk id="759" creationId="{31C5FBF3-33E4-BC20-03F3-3E9FABC89B79}"/>
          </ac:cxnSpMkLst>
        </pc:cxnChg>
        <pc:cxnChg chg="add del mod ord">
          <ac:chgData name="Kenny Arnold" userId="15a7f2d84335baa5" providerId="LiveId" clId="{7A34E5B0-1C09-4D78-98A8-06FAD5578F77}" dt="2023-12-11T20:52:14.071" v="26071"/>
          <ac:cxnSpMkLst>
            <pc:docMk/>
            <pc:sldMk cId="2724908678" sldId="326"/>
            <ac:cxnSpMk id="761" creationId="{B75E75A3-0C6F-9FC8-DC40-4ED8DF6E8F86}"/>
          </ac:cxnSpMkLst>
        </pc:cxnChg>
        <pc:cxnChg chg="add del mod ord">
          <ac:chgData name="Kenny Arnold" userId="15a7f2d84335baa5" providerId="LiveId" clId="{7A34E5B0-1C09-4D78-98A8-06FAD5578F77}" dt="2023-12-11T20:52:14.070" v="26069"/>
          <ac:cxnSpMkLst>
            <pc:docMk/>
            <pc:sldMk cId="2724908678" sldId="326"/>
            <ac:cxnSpMk id="763" creationId="{2857B8C7-A21C-CDAB-5022-511087E3023F}"/>
          </ac:cxnSpMkLst>
        </pc:cxnChg>
        <pc:cxnChg chg="add del mod ord">
          <ac:chgData name="Kenny Arnold" userId="15a7f2d84335baa5" providerId="LiveId" clId="{7A34E5B0-1C09-4D78-98A8-06FAD5578F77}" dt="2023-12-11T20:52:14.070" v="26067"/>
          <ac:cxnSpMkLst>
            <pc:docMk/>
            <pc:sldMk cId="2724908678" sldId="326"/>
            <ac:cxnSpMk id="765" creationId="{25DD8E38-107B-EED3-767A-E8E18280BF06}"/>
          </ac:cxnSpMkLst>
        </pc:cxnChg>
        <pc:cxnChg chg="add del mod ord">
          <ac:chgData name="Kenny Arnold" userId="15a7f2d84335baa5" providerId="LiveId" clId="{7A34E5B0-1C09-4D78-98A8-06FAD5578F77}" dt="2023-12-11T20:52:14.069" v="26065"/>
          <ac:cxnSpMkLst>
            <pc:docMk/>
            <pc:sldMk cId="2724908678" sldId="326"/>
            <ac:cxnSpMk id="767" creationId="{92919FE7-209F-DD6D-E584-CF642CC3810C}"/>
          </ac:cxnSpMkLst>
        </pc:cxnChg>
        <pc:cxnChg chg="add del mod ord">
          <ac:chgData name="Kenny Arnold" userId="15a7f2d84335baa5" providerId="LiveId" clId="{7A34E5B0-1C09-4D78-98A8-06FAD5578F77}" dt="2023-12-11T20:52:14.069" v="26063"/>
          <ac:cxnSpMkLst>
            <pc:docMk/>
            <pc:sldMk cId="2724908678" sldId="326"/>
            <ac:cxnSpMk id="768" creationId="{6F4075E5-0594-520E-B060-D8E80B124761}"/>
          </ac:cxnSpMkLst>
        </pc:cxnChg>
        <pc:cxnChg chg="add del mod ord">
          <ac:chgData name="Kenny Arnold" userId="15a7f2d84335baa5" providerId="LiveId" clId="{7A34E5B0-1C09-4D78-98A8-06FAD5578F77}" dt="2023-12-11T20:52:18.032" v="26317"/>
          <ac:cxnSpMkLst>
            <pc:docMk/>
            <pc:sldMk cId="2724908678" sldId="326"/>
            <ac:cxnSpMk id="771" creationId="{E8FA2DEA-64DF-9407-AF7D-039D1A577A6B}"/>
          </ac:cxnSpMkLst>
        </pc:cxnChg>
        <pc:cxnChg chg="add del mod ord">
          <ac:chgData name="Kenny Arnold" userId="15a7f2d84335baa5" providerId="LiveId" clId="{7A34E5B0-1C09-4D78-98A8-06FAD5578F77}" dt="2023-12-11T20:52:18.031" v="26315"/>
          <ac:cxnSpMkLst>
            <pc:docMk/>
            <pc:sldMk cId="2724908678" sldId="326"/>
            <ac:cxnSpMk id="773" creationId="{872CC90F-B689-D6CE-6147-5AC59300370F}"/>
          </ac:cxnSpMkLst>
        </pc:cxnChg>
        <pc:cxnChg chg="add del mod ord">
          <ac:chgData name="Kenny Arnold" userId="15a7f2d84335baa5" providerId="LiveId" clId="{7A34E5B0-1C09-4D78-98A8-06FAD5578F77}" dt="2023-12-11T20:52:18.031" v="26313"/>
          <ac:cxnSpMkLst>
            <pc:docMk/>
            <pc:sldMk cId="2724908678" sldId="326"/>
            <ac:cxnSpMk id="775" creationId="{4A3E10DB-EB20-C4ED-6B04-69151155F6AE}"/>
          </ac:cxnSpMkLst>
        </pc:cxnChg>
        <pc:cxnChg chg="add del mod ord">
          <ac:chgData name="Kenny Arnold" userId="15a7f2d84335baa5" providerId="LiveId" clId="{7A34E5B0-1C09-4D78-98A8-06FAD5578F77}" dt="2023-12-11T20:52:18.030" v="26311"/>
          <ac:cxnSpMkLst>
            <pc:docMk/>
            <pc:sldMk cId="2724908678" sldId="326"/>
            <ac:cxnSpMk id="777" creationId="{A3166F7A-639A-4A6B-F1EE-8896DF168A29}"/>
          </ac:cxnSpMkLst>
        </pc:cxnChg>
        <pc:cxnChg chg="add del mod ord">
          <ac:chgData name="Kenny Arnold" userId="15a7f2d84335baa5" providerId="LiveId" clId="{7A34E5B0-1C09-4D78-98A8-06FAD5578F77}" dt="2023-12-11T20:52:18.030" v="26309"/>
          <ac:cxnSpMkLst>
            <pc:docMk/>
            <pc:sldMk cId="2724908678" sldId="326"/>
            <ac:cxnSpMk id="779" creationId="{6D7E004B-4067-37B6-8125-35E002D6A34D}"/>
          </ac:cxnSpMkLst>
        </pc:cxnChg>
        <pc:cxnChg chg="add del mod ord">
          <ac:chgData name="Kenny Arnold" userId="15a7f2d84335baa5" providerId="LiveId" clId="{7A34E5B0-1C09-4D78-98A8-06FAD5578F77}" dt="2023-12-11T20:52:18.029" v="26307"/>
          <ac:cxnSpMkLst>
            <pc:docMk/>
            <pc:sldMk cId="2724908678" sldId="326"/>
            <ac:cxnSpMk id="780" creationId="{537253CB-A531-3E8C-29CE-994B40893C6B}"/>
          </ac:cxnSpMkLst>
        </pc:cxnChg>
        <pc:cxnChg chg="add mod ord">
          <ac:chgData name="Kenny Arnold" userId="15a7f2d84335baa5" providerId="LiveId" clId="{7A34E5B0-1C09-4D78-98A8-06FAD5578F77}" dt="2023-12-11T21:09:24.009" v="27281"/>
          <ac:cxnSpMkLst>
            <pc:docMk/>
            <pc:sldMk cId="2724908678" sldId="326"/>
            <ac:cxnSpMk id="783" creationId="{250FB5A4-5B2E-2228-80E6-6506D74255E8}"/>
          </ac:cxnSpMkLst>
        </pc:cxnChg>
        <pc:cxnChg chg="add mod ord">
          <ac:chgData name="Kenny Arnold" userId="15a7f2d84335baa5" providerId="LiveId" clId="{7A34E5B0-1C09-4D78-98A8-06FAD5578F77}" dt="2023-12-11T21:09:24.009" v="27281"/>
          <ac:cxnSpMkLst>
            <pc:docMk/>
            <pc:sldMk cId="2724908678" sldId="326"/>
            <ac:cxnSpMk id="785" creationId="{89C04178-6126-4B4C-6CCF-EAF828C5FB47}"/>
          </ac:cxnSpMkLst>
        </pc:cxnChg>
        <pc:cxnChg chg="add mod ord">
          <ac:chgData name="Kenny Arnold" userId="15a7f2d84335baa5" providerId="LiveId" clId="{7A34E5B0-1C09-4D78-98A8-06FAD5578F77}" dt="2023-12-11T21:09:24.009" v="27281"/>
          <ac:cxnSpMkLst>
            <pc:docMk/>
            <pc:sldMk cId="2724908678" sldId="326"/>
            <ac:cxnSpMk id="787" creationId="{EDCCA9B9-F0D1-4D3F-8391-09F1B4F0572B}"/>
          </ac:cxnSpMkLst>
        </pc:cxnChg>
        <pc:cxnChg chg="add mod ord">
          <ac:chgData name="Kenny Arnold" userId="15a7f2d84335baa5" providerId="LiveId" clId="{7A34E5B0-1C09-4D78-98A8-06FAD5578F77}" dt="2023-12-11T21:09:24.009" v="27281"/>
          <ac:cxnSpMkLst>
            <pc:docMk/>
            <pc:sldMk cId="2724908678" sldId="326"/>
            <ac:cxnSpMk id="789" creationId="{878D32EE-C797-DE29-F8DC-0CC499018F46}"/>
          </ac:cxnSpMkLst>
        </pc:cxnChg>
        <pc:cxnChg chg="add mod ord">
          <ac:chgData name="Kenny Arnold" userId="15a7f2d84335baa5" providerId="LiveId" clId="{7A34E5B0-1C09-4D78-98A8-06FAD5578F77}" dt="2023-12-11T21:09:24.009" v="27281"/>
          <ac:cxnSpMkLst>
            <pc:docMk/>
            <pc:sldMk cId="2724908678" sldId="326"/>
            <ac:cxnSpMk id="791" creationId="{F46963CD-380E-A2DB-9252-8FC280E67973}"/>
          </ac:cxnSpMkLst>
        </pc:cxnChg>
        <pc:cxnChg chg="add mod ord">
          <ac:chgData name="Kenny Arnold" userId="15a7f2d84335baa5" providerId="LiveId" clId="{7A34E5B0-1C09-4D78-98A8-06FAD5578F77}" dt="2023-12-11T21:09:24.009" v="27281"/>
          <ac:cxnSpMkLst>
            <pc:docMk/>
            <pc:sldMk cId="2724908678" sldId="326"/>
            <ac:cxnSpMk id="792" creationId="{CE6B59DB-C8A9-4B4E-1F51-8C9BF76A9949}"/>
          </ac:cxnSpMkLst>
        </pc:cxnChg>
        <pc:cxnChg chg="add mod ord">
          <ac:chgData name="Kenny Arnold" userId="15a7f2d84335baa5" providerId="LiveId" clId="{7A34E5B0-1C09-4D78-98A8-06FAD5578F77}" dt="2023-12-11T21:09:24.016" v="27330" actId="1076"/>
          <ac:cxnSpMkLst>
            <pc:docMk/>
            <pc:sldMk cId="2724908678" sldId="326"/>
            <ac:cxnSpMk id="799" creationId="{1D71FEA3-1EAF-C06A-0DE4-584FBA0105EC}"/>
          </ac:cxnSpMkLst>
        </pc:cxnChg>
        <pc:cxnChg chg="add mod ord">
          <ac:chgData name="Kenny Arnold" userId="15a7f2d84335baa5" providerId="LiveId" clId="{7A34E5B0-1C09-4D78-98A8-06FAD5578F77}" dt="2023-12-11T21:09:24.015" v="27318" actId="1076"/>
          <ac:cxnSpMkLst>
            <pc:docMk/>
            <pc:sldMk cId="2724908678" sldId="326"/>
            <ac:cxnSpMk id="801" creationId="{0FAE3D5F-3F03-45BD-0DF9-56439E9F245F}"/>
          </ac:cxnSpMkLst>
        </pc:cxnChg>
        <pc:cxnChg chg="add mod ord">
          <ac:chgData name="Kenny Arnold" userId="15a7f2d84335baa5" providerId="LiveId" clId="{7A34E5B0-1C09-4D78-98A8-06FAD5578F77}" dt="2023-12-11T21:09:50.994" v="27350" actId="14100"/>
          <ac:cxnSpMkLst>
            <pc:docMk/>
            <pc:sldMk cId="2724908678" sldId="326"/>
            <ac:cxnSpMk id="803" creationId="{80AFA07A-C30B-63C2-CCFB-738DA19EE359}"/>
          </ac:cxnSpMkLst>
        </pc:cxnChg>
        <pc:cxnChg chg="add del mod ord">
          <ac:chgData name="Kenny Arnold" userId="15a7f2d84335baa5" providerId="LiveId" clId="{7A34E5B0-1C09-4D78-98A8-06FAD5578F77}" dt="2023-12-11T21:27:43.687" v="27371" actId="478"/>
          <ac:cxnSpMkLst>
            <pc:docMk/>
            <pc:sldMk cId="2724908678" sldId="326"/>
            <ac:cxnSpMk id="816" creationId="{1BD68E88-55E6-444D-1060-7DAF2C7517BA}"/>
          </ac:cxnSpMkLst>
        </pc:cxnChg>
        <pc:cxnChg chg="add del mod ord">
          <ac:chgData name="Kenny Arnold" userId="15a7f2d84335baa5" providerId="LiveId" clId="{7A34E5B0-1C09-4D78-98A8-06FAD5578F77}" dt="2023-12-11T21:27:41.730" v="27369" actId="478"/>
          <ac:cxnSpMkLst>
            <pc:docMk/>
            <pc:sldMk cId="2724908678" sldId="326"/>
            <ac:cxnSpMk id="818" creationId="{5B9B60D4-525E-A0A6-A93D-A61BFD7CB2A2}"/>
          </ac:cxnSpMkLst>
        </pc:cxnChg>
        <pc:cxnChg chg="add del mod">
          <ac:chgData name="Kenny Arnold" userId="15a7f2d84335baa5" providerId="LiveId" clId="{7A34E5B0-1C09-4D78-98A8-06FAD5578F77}" dt="2023-12-11T21:05:04.903" v="27014" actId="478"/>
          <ac:cxnSpMkLst>
            <pc:docMk/>
            <pc:sldMk cId="2724908678" sldId="326"/>
            <ac:cxnSpMk id="824" creationId="{4A90975B-1530-F6D7-2A34-8902E5DF2700}"/>
          </ac:cxnSpMkLst>
        </pc:cxnChg>
        <pc:cxnChg chg="add del mod ord">
          <ac:chgData name="Kenny Arnold" userId="15a7f2d84335baa5" providerId="LiveId" clId="{7A34E5B0-1C09-4D78-98A8-06FAD5578F77}" dt="2023-12-11T21:27:39.959" v="27367" actId="478"/>
          <ac:cxnSpMkLst>
            <pc:docMk/>
            <pc:sldMk cId="2724908678" sldId="326"/>
            <ac:cxnSpMk id="829" creationId="{90C59259-EE02-5A11-B51C-09A0A27C003D}"/>
          </ac:cxnSpMkLst>
        </pc:cxnChg>
        <pc:cxnChg chg="add mod ord">
          <ac:chgData name="Kenny Arnold" userId="15a7f2d84335baa5" providerId="LiveId" clId="{7A34E5B0-1C09-4D78-98A8-06FAD5578F77}" dt="2023-12-11T21:09:24.015" v="27318" actId="1076"/>
          <ac:cxnSpMkLst>
            <pc:docMk/>
            <pc:sldMk cId="2724908678" sldId="326"/>
            <ac:cxnSpMk id="836" creationId="{74A04F86-DE3D-CE86-EB3D-BCD6226AD9B4}"/>
          </ac:cxnSpMkLst>
        </pc:cxnChg>
        <pc:cxnChg chg="add mod ord">
          <ac:chgData name="Kenny Arnold" userId="15a7f2d84335baa5" providerId="LiveId" clId="{7A34E5B0-1C09-4D78-98A8-06FAD5578F77}" dt="2023-12-11T21:09:24.016" v="27330" actId="1076"/>
          <ac:cxnSpMkLst>
            <pc:docMk/>
            <pc:sldMk cId="2724908678" sldId="326"/>
            <ac:cxnSpMk id="838" creationId="{73B87DC3-4D3D-012B-C7D3-84A5E9D915CC}"/>
          </ac:cxnSpMkLst>
        </pc:cxnChg>
      </pc:sldChg>
      <pc:sldChg chg="modSp add mod">
        <pc:chgData name="Kenny Arnold" userId="15a7f2d84335baa5" providerId="LiveId" clId="{7A34E5B0-1C09-4D78-98A8-06FAD5578F77}" dt="2023-12-11T23:44:34.425" v="30885" actId="113"/>
        <pc:sldMkLst>
          <pc:docMk/>
          <pc:sldMk cId="1207046446" sldId="327"/>
        </pc:sldMkLst>
        <pc:spChg chg="mod">
          <ac:chgData name="Kenny Arnold" userId="15a7f2d84335baa5" providerId="LiveId" clId="{7A34E5B0-1C09-4D78-98A8-06FAD5578F77}" dt="2023-12-11T20:40:56.615" v="1363" actId="20577"/>
          <ac:spMkLst>
            <pc:docMk/>
            <pc:sldMk cId="1207046446" sldId="327"/>
            <ac:spMk id="3" creationId="{653204BA-79C8-8809-629A-5BAC4263D417}"/>
          </ac:spMkLst>
        </pc:spChg>
        <pc:spChg chg="mod">
          <ac:chgData name="Kenny Arnold" userId="15a7f2d84335baa5" providerId="LiveId" clId="{7A34E5B0-1C09-4D78-98A8-06FAD5578F77}" dt="2023-12-11T23:44:34.425" v="30885" actId="113"/>
          <ac:spMkLst>
            <pc:docMk/>
            <pc:sldMk cId="1207046446" sldId="327"/>
            <ac:spMk id="5" creationId="{7FF75578-10CF-AC67-57FE-DDCF5B0ED434}"/>
          </ac:spMkLst>
        </pc:spChg>
      </pc:sldChg>
      <pc:sldChg chg="new del">
        <pc:chgData name="Kenny Arnold" userId="15a7f2d84335baa5" providerId="LiveId" clId="{7A34E5B0-1C09-4D78-98A8-06FAD5578F77}" dt="2023-12-11T20:36:26.369" v="1248" actId="680"/>
        <pc:sldMkLst>
          <pc:docMk/>
          <pc:sldMk cId="1376745677" sldId="327"/>
        </pc:sldMkLst>
      </pc:sldChg>
      <pc:sldChg chg="addSp delSp modSp add del mod modAnim">
        <pc:chgData name="Kenny Arnold" userId="15a7f2d84335baa5" providerId="LiveId" clId="{7A34E5B0-1C09-4D78-98A8-06FAD5578F77}" dt="2023-12-11T21:36:34.957" v="28862" actId="47"/>
        <pc:sldMkLst>
          <pc:docMk/>
          <pc:sldMk cId="1035945158" sldId="328"/>
        </pc:sldMkLst>
        <pc:spChg chg="add del">
          <ac:chgData name="Kenny Arnold" userId="15a7f2d84335baa5" providerId="LiveId" clId="{7A34E5B0-1C09-4D78-98A8-06FAD5578F77}" dt="2023-12-11T21:28:33.684" v="27387" actId="478"/>
          <ac:spMkLst>
            <pc:docMk/>
            <pc:sldMk cId="1035945158" sldId="328"/>
            <ac:spMk id="814" creationId="{F86C8F74-399F-3907-2026-AB02DE662CF3}"/>
          </ac:spMkLst>
        </pc:spChg>
        <pc:spChg chg="add del">
          <ac:chgData name="Kenny Arnold" userId="15a7f2d84335baa5" providerId="LiveId" clId="{7A34E5B0-1C09-4D78-98A8-06FAD5578F77}" dt="2023-12-11T21:28:45.365" v="27397" actId="478"/>
          <ac:spMkLst>
            <pc:docMk/>
            <pc:sldMk cId="1035945158" sldId="328"/>
            <ac:spMk id="817" creationId="{C26CEDB7-AF8F-EC93-3DF8-A3F49000FA0A}"/>
          </ac:spMkLst>
        </pc:spChg>
        <pc:spChg chg="del">
          <ac:chgData name="Kenny Arnold" userId="15a7f2d84335baa5" providerId="LiveId" clId="{7A34E5B0-1C09-4D78-98A8-06FAD5578F77}" dt="2023-12-11T21:28:47.804" v="27400" actId="478"/>
          <ac:spMkLst>
            <pc:docMk/>
            <pc:sldMk cId="1035945158" sldId="328"/>
            <ac:spMk id="823" creationId="{E1D37D4D-1370-5D04-60D7-F1BACFF7228D}"/>
          </ac:spMkLst>
        </pc:spChg>
        <pc:cxnChg chg="add del mod">
          <ac:chgData name="Kenny Arnold" userId="15a7f2d84335baa5" providerId="LiveId" clId="{7A34E5B0-1C09-4D78-98A8-06FAD5578F77}" dt="2023-12-11T21:28:35.092" v="27391" actId="478"/>
          <ac:cxnSpMkLst>
            <pc:docMk/>
            <pc:sldMk cId="1035945158" sldId="328"/>
            <ac:cxnSpMk id="799" creationId="{1D71FEA3-1EAF-C06A-0DE4-584FBA0105EC}"/>
          </ac:cxnSpMkLst>
        </pc:cxnChg>
        <pc:cxnChg chg="add del mod">
          <ac:chgData name="Kenny Arnold" userId="15a7f2d84335baa5" providerId="LiveId" clId="{7A34E5B0-1C09-4D78-98A8-06FAD5578F77}" dt="2023-12-11T21:28:44.551" v="27396" actId="478"/>
          <ac:cxnSpMkLst>
            <pc:docMk/>
            <pc:sldMk cId="1035945158" sldId="328"/>
            <ac:cxnSpMk id="801" creationId="{0FAE3D5F-3F03-45BD-0DF9-56439E9F245F}"/>
          </ac:cxnSpMkLst>
        </pc:cxnChg>
        <pc:cxnChg chg="del mod">
          <ac:chgData name="Kenny Arnold" userId="15a7f2d84335baa5" providerId="LiveId" clId="{7A34E5B0-1C09-4D78-98A8-06FAD5578F77}" dt="2023-12-11T21:28:42.709" v="27394" actId="478"/>
          <ac:cxnSpMkLst>
            <pc:docMk/>
            <pc:sldMk cId="1035945158" sldId="328"/>
            <ac:cxnSpMk id="803" creationId="{80AFA07A-C30B-63C2-CCFB-738DA19EE359}"/>
          </ac:cxnSpMkLst>
        </pc:cxnChg>
        <pc:cxnChg chg="add del mod">
          <ac:chgData name="Kenny Arnold" userId="15a7f2d84335baa5" providerId="LiveId" clId="{7A34E5B0-1C09-4D78-98A8-06FAD5578F77}" dt="2023-12-11T21:28:34.037" v="27388" actId="478"/>
          <ac:cxnSpMkLst>
            <pc:docMk/>
            <pc:sldMk cId="1035945158" sldId="328"/>
            <ac:cxnSpMk id="816" creationId="{1BD68E88-55E6-444D-1060-7DAF2C7517BA}"/>
          </ac:cxnSpMkLst>
        </pc:cxnChg>
        <pc:cxnChg chg="add del mod">
          <ac:chgData name="Kenny Arnold" userId="15a7f2d84335baa5" providerId="LiveId" clId="{7A34E5B0-1C09-4D78-98A8-06FAD5578F77}" dt="2023-12-11T21:28:46.030" v="27398" actId="478"/>
          <ac:cxnSpMkLst>
            <pc:docMk/>
            <pc:sldMk cId="1035945158" sldId="328"/>
            <ac:cxnSpMk id="818" creationId="{5B9B60D4-525E-A0A6-A93D-A61BFD7CB2A2}"/>
          </ac:cxnSpMkLst>
        </pc:cxnChg>
        <pc:cxnChg chg="del mod">
          <ac:chgData name="Kenny Arnold" userId="15a7f2d84335baa5" providerId="LiveId" clId="{7A34E5B0-1C09-4D78-98A8-06FAD5578F77}" dt="2023-12-11T21:28:46.974" v="27399" actId="478"/>
          <ac:cxnSpMkLst>
            <pc:docMk/>
            <pc:sldMk cId="1035945158" sldId="328"/>
            <ac:cxnSpMk id="829" creationId="{90C59259-EE02-5A11-B51C-09A0A27C003D}"/>
          </ac:cxnSpMkLst>
        </pc:cxnChg>
        <pc:cxnChg chg="del mod">
          <ac:chgData name="Kenny Arnold" userId="15a7f2d84335baa5" providerId="LiveId" clId="{7A34E5B0-1C09-4D78-98A8-06FAD5578F77}" dt="2023-12-11T21:28:48.969" v="27401" actId="478"/>
          <ac:cxnSpMkLst>
            <pc:docMk/>
            <pc:sldMk cId="1035945158" sldId="328"/>
            <ac:cxnSpMk id="836" creationId="{74A04F86-DE3D-CE86-EB3D-BCD6226AD9B4}"/>
          </ac:cxnSpMkLst>
        </pc:cxnChg>
        <pc:cxnChg chg="add del mod">
          <ac:chgData name="Kenny Arnold" userId="15a7f2d84335baa5" providerId="LiveId" clId="{7A34E5B0-1C09-4D78-98A8-06FAD5578F77}" dt="2023-12-11T21:28:43.746" v="27395" actId="478"/>
          <ac:cxnSpMkLst>
            <pc:docMk/>
            <pc:sldMk cId="1035945158" sldId="328"/>
            <ac:cxnSpMk id="838" creationId="{73B87DC3-4D3D-012B-C7D3-84A5E9D915CC}"/>
          </ac:cxnSpMkLst>
        </pc:cxnChg>
      </pc:sldChg>
      <pc:sldChg chg="addSp delSp modSp add mod modAnim">
        <pc:chgData name="Kenny Arnold" userId="15a7f2d84335baa5" providerId="LiveId" clId="{7A34E5B0-1C09-4D78-98A8-06FAD5578F77}" dt="2023-12-13T16:23:33.233" v="33475"/>
        <pc:sldMkLst>
          <pc:docMk/>
          <pc:sldMk cId="3856739903" sldId="329"/>
        </pc:sldMkLst>
        <pc:spChg chg="add del mo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2" creationId="{B0B8431D-C88E-4F39-93E3-04E02EF20A7B}"/>
          </ac:spMkLst>
        </pc:spChg>
        <pc:spChg chg="add del mod ord">
          <ac:chgData name="Kenny Arnold" userId="15a7f2d84335baa5" providerId="LiveId" clId="{7A34E5B0-1C09-4D78-98A8-06FAD5578F77}" dt="2023-12-13T03:25:26.187" v="32738" actId="478"/>
          <ac:spMkLst>
            <pc:docMk/>
            <pc:sldMk cId="3856739903" sldId="329"/>
            <ac:spMk id="2" creationId="{E5082961-1261-7468-580B-73685489A101}"/>
          </ac:spMkLst>
        </pc:spChg>
        <pc:spChg chg="mod ord">
          <ac:chgData name="Kenny Arnold" userId="15a7f2d84335baa5" providerId="LiveId" clId="{7A34E5B0-1C09-4D78-98A8-06FAD5578F77}" dt="2023-12-13T16:23:33.214" v="33467"/>
          <ac:spMkLst>
            <pc:docMk/>
            <pc:sldMk cId="3856739903" sldId="329"/>
            <ac:spMk id="3" creationId="{653204BA-79C8-8809-629A-5BAC4263D417}"/>
          </ac:spMkLst>
        </pc:spChg>
        <pc:spChg chg="add del mo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4" creationId="{0834B92B-CDEA-5A4D-F818-E7B0EED554A4}"/>
          </ac:spMkLst>
        </pc:spChg>
        <pc:spChg chg="add del mod or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5" creationId="{1981E108-88EE-E4E1-E3B7-9F6A1C54D824}"/>
          </ac:spMkLst>
        </pc:spChg>
        <pc:spChg chg="add del mod or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6" creationId="{EE2EAC1D-5EE3-F16B-C2FA-5996D1ED5F07}"/>
          </ac:spMkLst>
        </pc:spChg>
        <pc:spChg chg="add del mod or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8" creationId="{3CBFD952-746E-CA01-FA16-AB910A2772ED}"/>
          </ac:spMkLst>
        </pc:spChg>
        <pc:spChg chg="add del mod or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10" creationId="{E9FF845C-7F1C-C8F5-AAA5-E9ECDC8D567B}"/>
          </ac:spMkLst>
        </pc:spChg>
        <pc:spChg chg="add del mod or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12" creationId="{039D4CF3-A360-11A4-8CA6-FAF168905F2D}"/>
          </ac:spMkLst>
        </pc:spChg>
        <pc:spChg chg="add del mod or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14" creationId="{A00DFB8E-A0CB-8F55-28A1-D3DBB021CB27}"/>
          </ac:spMkLst>
        </pc:spChg>
        <pc:spChg chg="add del mod ord">
          <ac:chgData name="Kenny Arnold" userId="15a7f2d84335baa5" providerId="LiveId" clId="{7A34E5B0-1C09-4D78-98A8-06FAD5578F77}" dt="2023-12-11T21:31:44.858" v="28207"/>
          <ac:spMkLst>
            <pc:docMk/>
            <pc:sldMk cId="3856739903" sldId="329"/>
            <ac:spMk id="16" creationId="{53C0F135-A4E2-CE77-F63D-5A817778234C}"/>
          </ac:spMkLst>
        </pc:spChg>
        <pc:spChg chg="add del mod">
          <ac:chgData name="Kenny Arnold" userId="15a7f2d84335baa5" providerId="LiveId" clId="{7A34E5B0-1C09-4D78-98A8-06FAD5578F77}" dt="2023-12-11T21:32:27.799" v="28663"/>
          <ac:spMkLst>
            <pc:docMk/>
            <pc:sldMk cId="3856739903" sldId="329"/>
            <ac:spMk id="19" creationId="{AAB73828-64C9-18DD-10F4-5631F762972D}"/>
          </ac:spMkLst>
        </pc:spChg>
        <pc:spChg chg="add del mod">
          <ac:chgData name="Kenny Arnold" userId="15a7f2d84335baa5" providerId="LiveId" clId="{7A34E5B0-1C09-4D78-98A8-06FAD5578F77}" dt="2023-12-11T21:32:27.800" v="28665"/>
          <ac:spMkLst>
            <pc:docMk/>
            <pc:sldMk cId="3856739903" sldId="329"/>
            <ac:spMk id="20" creationId="{BE0F0E3F-B4C8-BF14-FDC2-3E43FD94A98A}"/>
          </ac:spMkLst>
        </pc:spChg>
        <pc:spChg chg="add mod ord">
          <ac:chgData name="Kenny Arnold" userId="15a7f2d84335baa5" providerId="LiveId" clId="{7A34E5B0-1C09-4D78-98A8-06FAD5578F77}" dt="2023-12-13T16:23:33.233" v="33475"/>
          <ac:spMkLst>
            <pc:docMk/>
            <pc:sldMk cId="3856739903" sldId="329"/>
            <ac:spMk id="21" creationId="{0F93C116-BD50-EE16-0A96-DFC6AA3DC0BB}"/>
          </ac:spMkLst>
        </pc:spChg>
        <pc:spChg chg="add mod ord">
          <ac:chgData name="Kenny Arnold" userId="15a7f2d84335baa5" providerId="LiveId" clId="{7A34E5B0-1C09-4D78-98A8-06FAD5578F77}" dt="2023-12-13T16:23:33.233" v="33475"/>
          <ac:spMkLst>
            <pc:docMk/>
            <pc:sldMk cId="3856739903" sldId="329"/>
            <ac:spMk id="22" creationId="{E7EE8695-9CCA-0B10-D61F-57A243E89957}"/>
          </ac:spMkLst>
        </pc:spChg>
        <pc:spChg chg="add mod ord">
          <ac:chgData name="Kenny Arnold" userId="15a7f2d84335baa5" providerId="LiveId" clId="{7A34E5B0-1C09-4D78-98A8-06FAD5578F77}" dt="2023-12-13T16:23:33.233" v="33475"/>
          <ac:spMkLst>
            <pc:docMk/>
            <pc:sldMk cId="3856739903" sldId="329"/>
            <ac:spMk id="24" creationId="{0CC4948D-BF58-A7EC-B289-58618972F763}"/>
          </ac:spMkLst>
        </pc:spChg>
        <pc:spChg chg="add mod ord">
          <ac:chgData name="Kenny Arnold" userId="15a7f2d84335baa5" providerId="LiveId" clId="{7A34E5B0-1C09-4D78-98A8-06FAD5578F77}" dt="2023-12-13T16:23:33.233" v="33475"/>
          <ac:spMkLst>
            <pc:docMk/>
            <pc:sldMk cId="3856739903" sldId="329"/>
            <ac:spMk id="26" creationId="{CD13C78B-E44F-33E2-499A-2217B48887F4}"/>
          </ac:spMkLst>
        </pc:spChg>
        <pc:spChg chg="add mod ord">
          <ac:chgData name="Kenny Arnold" userId="15a7f2d84335baa5" providerId="LiveId" clId="{7A34E5B0-1C09-4D78-98A8-06FAD5578F77}" dt="2023-12-13T16:23:33.233" v="33475"/>
          <ac:spMkLst>
            <pc:docMk/>
            <pc:sldMk cId="3856739903" sldId="329"/>
            <ac:spMk id="28" creationId="{EC4E5743-641D-5830-E053-1663188DE971}"/>
          </ac:spMkLst>
        </pc:spChg>
        <pc:spChg chg="add mod ord">
          <ac:chgData name="Kenny Arnold" userId="15a7f2d84335baa5" providerId="LiveId" clId="{7A34E5B0-1C09-4D78-98A8-06FAD5578F77}" dt="2023-12-13T16:23:33.233" v="33475"/>
          <ac:spMkLst>
            <pc:docMk/>
            <pc:sldMk cId="3856739903" sldId="329"/>
            <ac:spMk id="30" creationId="{6D230FC7-1025-7161-7221-A443403049EC}"/>
          </ac:spMkLst>
        </pc:spChg>
        <pc:spChg chg="add mod ord">
          <ac:chgData name="Kenny Arnold" userId="15a7f2d84335baa5" providerId="LiveId" clId="{7A34E5B0-1C09-4D78-98A8-06FAD5578F77}" dt="2023-12-13T16:23:33.233" v="33475"/>
          <ac:spMkLst>
            <pc:docMk/>
            <pc:sldMk cId="3856739903" sldId="329"/>
            <ac:spMk id="32" creationId="{640AE4A3-FBEF-29F3-5394-732AFC131719}"/>
          </ac:spMkLst>
        </pc:spChg>
        <pc:spChg chg="add del mod">
          <ac:chgData name="Kenny Arnold" userId="15a7f2d84335baa5" providerId="LiveId" clId="{7A34E5B0-1C09-4D78-98A8-06FAD5578F77}" dt="2023-12-11T21:41:14.674" v="28937" actId="478"/>
          <ac:spMkLst>
            <pc:docMk/>
            <pc:sldMk cId="3856739903" sldId="329"/>
            <ac:spMk id="39" creationId="{991E053D-6C88-A057-2818-CDF26B168493}"/>
          </ac:spMkLst>
        </pc:spChg>
        <pc:spChg chg="add mod ord">
          <ac:chgData name="Kenny Arnold" userId="15a7f2d84335baa5" providerId="LiveId" clId="{7A34E5B0-1C09-4D78-98A8-06FAD5578F77}" dt="2023-12-13T16:23:33.214" v="33467"/>
          <ac:spMkLst>
            <pc:docMk/>
            <pc:sldMk cId="3856739903" sldId="329"/>
            <ac:spMk id="768" creationId="{055DD692-5A1B-747D-D2BD-5E662BA536D9}"/>
          </ac:spMkLst>
        </pc:spChg>
        <pc:spChg chg="add mod ord">
          <ac:chgData name="Kenny Arnold" userId="15a7f2d84335baa5" providerId="LiveId" clId="{7A34E5B0-1C09-4D78-98A8-06FAD5578F77}" dt="2023-12-13T16:23:33.214" v="33467"/>
          <ac:spMkLst>
            <pc:docMk/>
            <pc:sldMk cId="3856739903" sldId="329"/>
            <ac:spMk id="769" creationId="{297CC53D-EF1B-0DEC-7E50-E1A420F0634C}"/>
          </ac:spMkLst>
        </pc:spChg>
        <pc:spChg chg="add del">
          <ac:chgData name="Kenny Arnold" userId="15a7f2d84335baa5" providerId="LiveId" clId="{7A34E5B0-1C09-4D78-98A8-06FAD5578F77}" dt="2023-12-11T21:32:27.682" v="28329"/>
          <ac:spMkLst>
            <pc:docMk/>
            <pc:sldMk cId="3856739903" sldId="329"/>
            <ac:spMk id="781" creationId="{4A34339E-3AF1-CC07-AB2F-F27DBDE48983}"/>
          </ac:spMkLst>
        </pc:spChg>
        <pc:spChg chg="add del">
          <ac:chgData name="Kenny Arnold" userId="15a7f2d84335baa5" providerId="LiveId" clId="{7A34E5B0-1C09-4D78-98A8-06FAD5578F77}" dt="2023-12-11T21:32:27.683" v="28331"/>
          <ac:spMkLst>
            <pc:docMk/>
            <pc:sldMk cId="3856739903" sldId="329"/>
            <ac:spMk id="782" creationId="{2657ADEF-A410-60E0-A486-AFB907B789E4}"/>
          </ac:spMkLst>
        </pc:spChg>
        <pc:spChg chg="add del">
          <ac:chgData name="Kenny Arnold" userId="15a7f2d84335baa5" providerId="LiveId" clId="{7A34E5B0-1C09-4D78-98A8-06FAD5578F77}" dt="2023-12-11T21:32:27.683" v="28333"/>
          <ac:spMkLst>
            <pc:docMk/>
            <pc:sldMk cId="3856739903" sldId="329"/>
            <ac:spMk id="784" creationId="{78938107-A786-F2C0-D834-02C32AAA5D6B}"/>
          </ac:spMkLst>
        </pc:spChg>
        <pc:spChg chg="add del">
          <ac:chgData name="Kenny Arnold" userId="15a7f2d84335baa5" providerId="LiveId" clId="{7A34E5B0-1C09-4D78-98A8-06FAD5578F77}" dt="2023-12-11T21:32:27.684" v="28335"/>
          <ac:spMkLst>
            <pc:docMk/>
            <pc:sldMk cId="3856739903" sldId="329"/>
            <ac:spMk id="786" creationId="{47ED25D3-23D9-A605-D8A9-FA6522BACAF2}"/>
          </ac:spMkLst>
        </pc:spChg>
        <pc:spChg chg="add del">
          <ac:chgData name="Kenny Arnold" userId="15a7f2d84335baa5" providerId="LiveId" clId="{7A34E5B0-1C09-4D78-98A8-06FAD5578F77}" dt="2023-12-11T21:32:27.685" v="28337"/>
          <ac:spMkLst>
            <pc:docMk/>
            <pc:sldMk cId="3856739903" sldId="329"/>
            <ac:spMk id="788" creationId="{969B8636-AA1A-B099-E294-E25C385F6A1C}"/>
          </ac:spMkLst>
        </pc:spChg>
        <pc:spChg chg="add del">
          <ac:chgData name="Kenny Arnold" userId="15a7f2d84335baa5" providerId="LiveId" clId="{7A34E5B0-1C09-4D78-98A8-06FAD5578F77}" dt="2023-12-11T21:32:27.685" v="28339"/>
          <ac:spMkLst>
            <pc:docMk/>
            <pc:sldMk cId="3856739903" sldId="329"/>
            <ac:spMk id="790" creationId="{AB0612A0-0BC9-2E0E-55A1-0612BE289050}"/>
          </ac:spMkLst>
        </pc:spChg>
        <pc:spChg chg="mod ord">
          <ac:chgData name="Kenny Arnold" userId="15a7f2d84335baa5" providerId="LiveId" clId="{7A34E5B0-1C09-4D78-98A8-06FAD5578F77}" dt="2023-12-13T16:23:33.222" v="33473"/>
          <ac:spMkLst>
            <pc:docMk/>
            <pc:sldMk cId="3856739903" sldId="329"/>
            <ac:spMk id="794" creationId="{9EE87483-3D39-922C-B155-0C7B15C5D158}"/>
          </ac:spMkLst>
        </pc:spChg>
        <pc:spChg chg="mod ord">
          <ac:chgData name="Kenny Arnold" userId="15a7f2d84335baa5" providerId="LiveId" clId="{7A34E5B0-1C09-4D78-98A8-06FAD5578F77}" dt="2023-12-13T16:23:33.214" v="33467"/>
          <ac:spMkLst>
            <pc:docMk/>
            <pc:sldMk cId="3856739903" sldId="329"/>
            <ac:spMk id="795" creationId="{4019B3E6-156E-9A80-5513-DBC8D2985CCE}"/>
          </ac:spMkLst>
        </pc:spChg>
        <pc:spChg chg="mod ord">
          <ac:chgData name="Kenny Arnold" userId="15a7f2d84335baa5" providerId="LiveId" clId="{7A34E5B0-1C09-4D78-98A8-06FAD5578F77}" dt="2023-12-13T16:23:33.214" v="33467"/>
          <ac:spMkLst>
            <pc:docMk/>
            <pc:sldMk cId="3856739903" sldId="329"/>
            <ac:spMk id="796" creationId="{74F01D64-088C-9C3B-6478-C29DAFACFEBD}"/>
          </ac:spMkLst>
        </pc:spChg>
        <pc:spChg chg="mod ord">
          <ac:chgData name="Kenny Arnold" userId="15a7f2d84335baa5" providerId="LiveId" clId="{7A34E5B0-1C09-4D78-98A8-06FAD5578F77}" dt="2023-12-13T16:23:33.214" v="33467"/>
          <ac:spMkLst>
            <pc:docMk/>
            <pc:sldMk cId="3856739903" sldId="329"/>
            <ac:spMk id="797" creationId="{49310546-A6FB-6B3F-36B0-7D0F2277199B}"/>
          </ac:spMkLst>
        </pc:spChg>
        <pc:spChg chg="del mod ord">
          <ac:chgData name="Kenny Arnold" userId="15a7f2d84335baa5" providerId="LiveId" clId="{7A34E5B0-1C09-4D78-98A8-06FAD5578F77}" dt="2023-12-11T21:37:49.376" v="28909" actId="478"/>
          <ac:spMkLst>
            <pc:docMk/>
            <pc:sldMk cId="3856739903" sldId="329"/>
            <ac:spMk id="814" creationId="{F86C8F74-399F-3907-2026-AB02DE662CF3}"/>
          </ac:spMkLst>
        </pc:spChg>
        <pc:spChg chg="del mod ord">
          <ac:chgData name="Kenny Arnold" userId="15a7f2d84335baa5" providerId="LiveId" clId="{7A34E5B0-1C09-4D78-98A8-06FAD5578F77}" dt="2023-12-11T21:37:42.856" v="28904" actId="478"/>
          <ac:spMkLst>
            <pc:docMk/>
            <pc:sldMk cId="3856739903" sldId="329"/>
            <ac:spMk id="817" creationId="{C26CEDB7-AF8F-EC93-3DF8-A3F49000FA0A}"/>
          </ac:spMkLst>
        </pc:spChg>
        <pc:spChg chg="del mod ord">
          <ac:chgData name="Kenny Arnold" userId="15a7f2d84335baa5" providerId="LiveId" clId="{7A34E5B0-1C09-4D78-98A8-06FAD5578F77}" dt="2023-12-11T21:37:47.156" v="28907" actId="478"/>
          <ac:spMkLst>
            <pc:docMk/>
            <pc:sldMk cId="3856739903" sldId="329"/>
            <ac:spMk id="823" creationId="{E1D37D4D-1370-5D04-60D7-F1BACFF7228D}"/>
          </ac:spMkLst>
        </pc:spChg>
        <pc:cxnChg chg="add del mod ord">
          <ac:chgData name="Kenny Arnold" userId="15a7f2d84335baa5" providerId="LiveId" clId="{7A34E5B0-1C09-4D78-98A8-06FAD5578F77}" dt="2023-12-11T21:31:44.858" v="28207"/>
          <ac:cxnSpMkLst>
            <pc:docMk/>
            <pc:sldMk cId="3856739903" sldId="329"/>
            <ac:cxnSpMk id="7" creationId="{7CA28141-5AA4-FB8B-646C-3887CBA33D1C}"/>
          </ac:cxnSpMkLst>
        </pc:cxnChg>
        <pc:cxnChg chg="add del mod ord">
          <ac:chgData name="Kenny Arnold" userId="15a7f2d84335baa5" providerId="LiveId" clId="{7A34E5B0-1C09-4D78-98A8-06FAD5578F77}" dt="2023-12-11T21:31:44.858" v="28207"/>
          <ac:cxnSpMkLst>
            <pc:docMk/>
            <pc:sldMk cId="3856739903" sldId="329"/>
            <ac:cxnSpMk id="9" creationId="{5C7FF082-DCDF-34D9-1AEA-3A4A8A6BA1C5}"/>
          </ac:cxnSpMkLst>
        </pc:cxnChg>
        <pc:cxnChg chg="add del mod ord">
          <ac:chgData name="Kenny Arnold" userId="15a7f2d84335baa5" providerId="LiveId" clId="{7A34E5B0-1C09-4D78-98A8-06FAD5578F77}" dt="2023-12-11T21:31:44.858" v="28207"/>
          <ac:cxnSpMkLst>
            <pc:docMk/>
            <pc:sldMk cId="3856739903" sldId="329"/>
            <ac:cxnSpMk id="11" creationId="{9EF0673A-7EA4-2A8F-D0C8-FE30939559A8}"/>
          </ac:cxnSpMkLst>
        </pc:cxnChg>
        <pc:cxnChg chg="add del mod ord">
          <ac:chgData name="Kenny Arnold" userId="15a7f2d84335baa5" providerId="LiveId" clId="{7A34E5B0-1C09-4D78-98A8-06FAD5578F77}" dt="2023-12-11T21:31:44.858" v="28207"/>
          <ac:cxnSpMkLst>
            <pc:docMk/>
            <pc:sldMk cId="3856739903" sldId="329"/>
            <ac:cxnSpMk id="13" creationId="{CB36437A-5C44-061C-0424-21858CF85FB6}"/>
          </ac:cxnSpMkLst>
        </pc:cxnChg>
        <pc:cxnChg chg="add del mod ord">
          <ac:chgData name="Kenny Arnold" userId="15a7f2d84335baa5" providerId="LiveId" clId="{7A34E5B0-1C09-4D78-98A8-06FAD5578F77}" dt="2023-12-11T21:31:44.858" v="28207"/>
          <ac:cxnSpMkLst>
            <pc:docMk/>
            <pc:sldMk cId="3856739903" sldId="329"/>
            <ac:cxnSpMk id="15" creationId="{8CF0524C-A2C5-A99A-62D9-1B8458A53071}"/>
          </ac:cxnSpMkLst>
        </pc:cxnChg>
        <pc:cxnChg chg="add del mod ord">
          <ac:chgData name="Kenny Arnold" userId="15a7f2d84335baa5" providerId="LiveId" clId="{7A34E5B0-1C09-4D78-98A8-06FAD5578F77}" dt="2023-12-11T21:31:44.858" v="28207"/>
          <ac:cxnSpMkLst>
            <pc:docMk/>
            <pc:sldMk cId="3856739903" sldId="329"/>
            <ac:cxnSpMk id="17" creationId="{B920908A-60FE-AB30-7A3C-109E1F8CCB7E}"/>
          </ac:cxnSpMkLst>
        </pc:cxnChg>
        <pc:cxnChg chg="add del mod ord">
          <ac:chgData name="Kenny Arnold" userId="15a7f2d84335baa5" providerId="LiveId" clId="{7A34E5B0-1C09-4D78-98A8-06FAD5578F77}" dt="2023-12-11T21:31:44.858" v="28207"/>
          <ac:cxnSpMkLst>
            <pc:docMk/>
            <pc:sldMk cId="3856739903" sldId="329"/>
            <ac:cxnSpMk id="18" creationId="{5AD2148C-F5D4-0522-A1BE-5A5C5980C7AE}"/>
          </ac:cxnSpMkLst>
        </pc:cxnChg>
        <pc:cxnChg chg="add mod ord">
          <ac:chgData name="Kenny Arnold" userId="15a7f2d84335baa5" providerId="LiveId" clId="{7A34E5B0-1C09-4D78-98A8-06FAD5578F77}" dt="2023-12-13T16:23:33.216" v="33471"/>
          <ac:cxnSpMkLst>
            <pc:docMk/>
            <pc:sldMk cId="3856739903" sldId="329"/>
            <ac:cxnSpMk id="23" creationId="{2335E7D5-0532-7EE7-226F-AC5505C1F100}"/>
          </ac:cxnSpMkLst>
        </pc:cxnChg>
        <pc:cxnChg chg="add mod ord">
          <ac:chgData name="Kenny Arnold" userId="15a7f2d84335baa5" providerId="LiveId" clId="{7A34E5B0-1C09-4D78-98A8-06FAD5578F77}" dt="2023-12-13T16:23:33.216" v="33471"/>
          <ac:cxnSpMkLst>
            <pc:docMk/>
            <pc:sldMk cId="3856739903" sldId="329"/>
            <ac:cxnSpMk id="25" creationId="{6219B3DA-DF27-D406-B271-33B9D2A0BBF5}"/>
          </ac:cxnSpMkLst>
        </pc:cxnChg>
        <pc:cxnChg chg="add mod ord">
          <ac:chgData name="Kenny Arnold" userId="15a7f2d84335baa5" providerId="LiveId" clId="{7A34E5B0-1C09-4D78-98A8-06FAD5578F77}" dt="2023-12-13T16:23:33.216" v="33471"/>
          <ac:cxnSpMkLst>
            <pc:docMk/>
            <pc:sldMk cId="3856739903" sldId="329"/>
            <ac:cxnSpMk id="27" creationId="{81758132-A545-8F73-283E-DF972828AF2C}"/>
          </ac:cxnSpMkLst>
        </pc:cxnChg>
        <pc:cxnChg chg="add mod ord">
          <ac:chgData name="Kenny Arnold" userId="15a7f2d84335baa5" providerId="LiveId" clId="{7A34E5B0-1C09-4D78-98A8-06FAD5578F77}" dt="2023-12-13T16:23:33.216" v="33471"/>
          <ac:cxnSpMkLst>
            <pc:docMk/>
            <pc:sldMk cId="3856739903" sldId="329"/>
            <ac:cxnSpMk id="29" creationId="{BB0228AD-85D8-9085-BD8D-353C9FD8C057}"/>
          </ac:cxnSpMkLst>
        </pc:cxnChg>
        <pc:cxnChg chg="add mod ord">
          <ac:chgData name="Kenny Arnold" userId="15a7f2d84335baa5" providerId="LiveId" clId="{7A34E5B0-1C09-4D78-98A8-06FAD5578F77}" dt="2023-12-13T16:23:33.216" v="33471"/>
          <ac:cxnSpMkLst>
            <pc:docMk/>
            <pc:sldMk cId="3856739903" sldId="329"/>
            <ac:cxnSpMk id="31" creationId="{4D47BF01-A94E-0161-79C5-8756B01526B1}"/>
          </ac:cxnSpMkLst>
        </pc:cxnChg>
        <pc:cxnChg chg="add mod ord">
          <ac:chgData name="Kenny Arnold" userId="15a7f2d84335baa5" providerId="LiveId" clId="{7A34E5B0-1C09-4D78-98A8-06FAD5578F77}" dt="2023-12-13T16:23:33.216" v="33471"/>
          <ac:cxnSpMkLst>
            <pc:docMk/>
            <pc:sldMk cId="3856739903" sldId="329"/>
            <ac:cxnSpMk id="33" creationId="{6E17F502-2777-501C-869A-73E080D6572E}"/>
          </ac:cxnSpMkLst>
        </pc:cxnChg>
        <pc:cxnChg chg="add mod ord">
          <ac:chgData name="Kenny Arnold" userId="15a7f2d84335baa5" providerId="LiveId" clId="{7A34E5B0-1C09-4D78-98A8-06FAD5578F77}" dt="2023-12-13T16:23:33.216" v="33471"/>
          <ac:cxnSpMkLst>
            <pc:docMk/>
            <pc:sldMk cId="3856739903" sldId="329"/>
            <ac:cxnSpMk id="34" creationId="{A4BFCFF6-B8D4-1B55-149C-67360F066C56}"/>
          </ac:cxnSpMkLst>
        </pc:cxnChg>
        <pc:cxnChg chg="add del mod">
          <ac:chgData name="Kenny Arnold" userId="15a7f2d84335baa5" providerId="LiveId" clId="{7A34E5B0-1C09-4D78-98A8-06FAD5578F77}" dt="2023-12-11T21:41:14.674" v="28937" actId="478"/>
          <ac:cxnSpMkLst>
            <pc:docMk/>
            <pc:sldMk cId="3856739903" sldId="329"/>
            <ac:cxnSpMk id="37" creationId="{9CD4AED2-5333-6EA4-4D56-FB5330CEE301}"/>
          </ac:cxnSpMkLst>
        </pc:cxnChg>
        <pc:cxnChg chg="add del">
          <ac:chgData name="Kenny Arnold" userId="15a7f2d84335baa5" providerId="LiveId" clId="{7A34E5B0-1C09-4D78-98A8-06FAD5578F77}" dt="2023-12-11T21:32:27.681" v="28327"/>
          <ac:cxnSpMkLst>
            <pc:docMk/>
            <pc:sldMk cId="3856739903" sldId="329"/>
            <ac:cxnSpMk id="783" creationId="{250FB5A4-5B2E-2228-80E6-6506D74255E8}"/>
          </ac:cxnSpMkLst>
        </pc:cxnChg>
        <pc:cxnChg chg="add del">
          <ac:chgData name="Kenny Arnold" userId="15a7f2d84335baa5" providerId="LiveId" clId="{7A34E5B0-1C09-4D78-98A8-06FAD5578F77}" dt="2023-12-11T21:32:27.680" v="28325"/>
          <ac:cxnSpMkLst>
            <pc:docMk/>
            <pc:sldMk cId="3856739903" sldId="329"/>
            <ac:cxnSpMk id="785" creationId="{89C04178-6126-4B4C-6CCF-EAF828C5FB47}"/>
          </ac:cxnSpMkLst>
        </pc:cxnChg>
        <pc:cxnChg chg="add del">
          <ac:chgData name="Kenny Arnold" userId="15a7f2d84335baa5" providerId="LiveId" clId="{7A34E5B0-1C09-4D78-98A8-06FAD5578F77}" dt="2023-12-11T21:32:27.679" v="28323"/>
          <ac:cxnSpMkLst>
            <pc:docMk/>
            <pc:sldMk cId="3856739903" sldId="329"/>
            <ac:cxnSpMk id="787" creationId="{EDCCA9B9-F0D1-4D3F-8391-09F1B4F0572B}"/>
          </ac:cxnSpMkLst>
        </pc:cxnChg>
        <pc:cxnChg chg="add del">
          <ac:chgData name="Kenny Arnold" userId="15a7f2d84335baa5" providerId="LiveId" clId="{7A34E5B0-1C09-4D78-98A8-06FAD5578F77}" dt="2023-12-11T21:32:27.678" v="28321"/>
          <ac:cxnSpMkLst>
            <pc:docMk/>
            <pc:sldMk cId="3856739903" sldId="329"/>
            <ac:cxnSpMk id="789" creationId="{878D32EE-C797-DE29-F8DC-0CC499018F46}"/>
          </ac:cxnSpMkLst>
        </pc:cxnChg>
        <pc:cxnChg chg="add del">
          <ac:chgData name="Kenny Arnold" userId="15a7f2d84335baa5" providerId="LiveId" clId="{7A34E5B0-1C09-4D78-98A8-06FAD5578F77}" dt="2023-12-11T21:32:27.677" v="28319"/>
          <ac:cxnSpMkLst>
            <pc:docMk/>
            <pc:sldMk cId="3856739903" sldId="329"/>
            <ac:cxnSpMk id="791" creationId="{F46963CD-380E-A2DB-9252-8FC280E67973}"/>
          </ac:cxnSpMkLst>
        </pc:cxnChg>
        <pc:cxnChg chg="add del">
          <ac:chgData name="Kenny Arnold" userId="15a7f2d84335baa5" providerId="LiveId" clId="{7A34E5B0-1C09-4D78-98A8-06FAD5578F77}" dt="2023-12-11T21:32:27.673" v="28317"/>
          <ac:cxnSpMkLst>
            <pc:docMk/>
            <pc:sldMk cId="3856739903" sldId="329"/>
            <ac:cxnSpMk id="792" creationId="{CE6B59DB-C8A9-4B4E-1F51-8C9BF76A9949}"/>
          </ac:cxnSpMkLst>
        </pc:cxnChg>
        <pc:cxnChg chg="mod ord">
          <ac:chgData name="Kenny Arnold" userId="15a7f2d84335baa5" providerId="LiveId" clId="{7A34E5B0-1C09-4D78-98A8-06FAD5578F77}" dt="2023-12-13T16:23:33.214" v="33467"/>
          <ac:cxnSpMkLst>
            <pc:docMk/>
            <pc:sldMk cId="3856739903" sldId="329"/>
            <ac:cxnSpMk id="799" creationId="{1D71FEA3-1EAF-C06A-0DE4-584FBA0105EC}"/>
          </ac:cxnSpMkLst>
        </pc:cxnChg>
        <pc:cxnChg chg="mod ord">
          <ac:chgData name="Kenny Arnold" userId="15a7f2d84335baa5" providerId="LiveId" clId="{7A34E5B0-1C09-4D78-98A8-06FAD5578F77}" dt="2023-12-13T16:23:33.214" v="33467"/>
          <ac:cxnSpMkLst>
            <pc:docMk/>
            <pc:sldMk cId="3856739903" sldId="329"/>
            <ac:cxnSpMk id="801" creationId="{0FAE3D5F-3F03-45BD-0DF9-56439E9F245F}"/>
          </ac:cxnSpMkLst>
        </pc:cxnChg>
        <pc:cxnChg chg="mod ord">
          <ac:chgData name="Kenny Arnold" userId="15a7f2d84335baa5" providerId="LiveId" clId="{7A34E5B0-1C09-4D78-98A8-06FAD5578F77}" dt="2023-12-13T16:23:33.214" v="33467"/>
          <ac:cxnSpMkLst>
            <pc:docMk/>
            <pc:sldMk cId="3856739903" sldId="329"/>
            <ac:cxnSpMk id="803" creationId="{80AFA07A-C30B-63C2-CCFB-738DA19EE359}"/>
          </ac:cxnSpMkLst>
        </pc:cxnChg>
        <pc:cxnChg chg="del mod ord">
          <ac:chgData name="Kenny Arnold" userId="15a7f2d84335baa5" providerId="LiveId" clId="{7A34E5B0-1C09-4D78-98A8-06FAD5578F77}" dt="2023-12-11T21:37:48.463" v="28908" actId="478"/>
          <ac:cxnSpMkLst>
            <pc:docMk/>
            <pc:sldMk cId="3856739903" sldId="329"/>
            <ac:cxnSpMk id="816" creationId="{1BD68E88-55E6-444D-1060-7DAF2C7517BA}"/>
          </ac:cxnSpMkLst>
        </pc:cxnChg>
        <pc:cxnChg chg="del mod ord">
          <ac:chgData name="Kenny Arnold" userId="15a7f2d84335baa5" providerId="LiveId" clId="{7A34E5B0-1C09-4D78-98A8-06FAD5578F77}" dt="2023-12-11T21:37:43.604" v="28905" actId="478"/>
          <ac:cxnSpMkLst>
            <pc:docMk/>
            <pc:sldMk cId="3856739903" sldId="329"/>
            <ac:cxnSpMk id="818" creationId="{5B9B60D4-525E-A0A6-A93D-A61BFD7CB2A2}"/>
          </ac:cxnSpMkLst>
        </pc:cxnChg>
        <pc:cxnChg chg="del mod ord">
          <ac:chgData name="Kenny Arnold" userId="15a7f2d84335baa5" providerId="LiveId" clId="{7A34E5B0-1C09-4D78-98A8-06FAD5578F77}" dt="2023-12-11T21:37:45.266" v="28906" actId="478"/>
          <ac:cxnSpMkLst>
            <pc:docMk/>
            <pc:sldMk cId="3856739903" sldId="329"/>
            <ac:cxnSpMk id="829" creationId="{90C59259-EE02-5A11-B51C-09A0A27C003D}"/>
          </ac:cxnSpMkLst>
        </pc:cxnChg>
        <pc:cxnChg chg="del mod ord">
          <ac:chgData name="Kenny Arnold" userId="15a7f2d84335baa5" providerId="LiveId" clId="{7A34E5B0-1C09-4D78-98A8-06FAD5578F77}" dt="2023-12-13T03:14:41.604" v="31293" actId="478"/>
          <ac:cxnSpMkLst>
            <pc:docMk/>
            <pc:sldMk cId="3856739903" sldId="329"/>
            <ac:cxnSpMk id="836" creationId="{74A04F86-DE3D-CE86-EB3D-BCD6226AD9B4}"/>
          </ac:cxnSpMkLst>
        </pc:cxnChg>
        <pc:cxnChg chg="del mod ord">
          <ac:chgData name="Kenny Arnold" userId="15a7f2d84335baa5" providerId="LiveId" clId="{7A34E5B0-1C09-4D78-98A8-06FAD5578F77}" dt="2023-12-13T03:14:44.111" v="31294" actId="478"/>
          <ac:cxnSpMkLst>
            <pc:docMk/>
            <pc:sldMk cId="3856739903" sldId="329"/>
            <ac:cxnSpMk id="838" creationId="{73B87DC3-4D3D-012B-C7D3-84A5E9D915CC}"/>
          </ac:cxnSpMkLst>
        </pc:cxnChg>
      </pc:sldChg>
      <pc:sldChg chg="addSp delSp modSp add mod modAnim">
        <pc:chgData name="Kenny Arnold" userId="15a7f2d84335baa5" providerId="LiveId" clId="{7A34E5B0-1C09-4D78-98A8-06FAD5578F77}" dt="2023-12-13T16:24:11.174" v="33895"/>
        <pc:sldMkLst>
          <pc:docMk/>
          <pc:sldMk cId="2568088912" sldId="330"/>
        </pc:sldMkLst>
        <pc:spChg chg="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3" creationId="{653204BA-79C8-8809-629A-5BAC4263D417}"/>
          </ac:spMkLst>
        </pc:spChg>
        <pc:spChg chg="add 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12" creationId="{60D7EE12-83A0-F423-694E-9B5840CE94CD}"/>
          </ac:spMkLst>
        </pc:spChg>
        <pc:spChg chg="add 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13" creationId="{CB09196C-EBF5-73E0-6E41-A4758674E2C2}"/>
          </ac:spMkLst>
        </pc:spChg>
        <pc:spChg chg="mod ord">
          <ac:chgData name="Kenny Arnold" userId="15a7f2d84335baa5" providerId="LiveId" clId="{7A34E5B0-1C09-4D78-98A8-06FAD5578F77}" dt="2023-12-13T16:24:11.174" v="33895"/>
          <ac:spMkLst>
            <pc:docMk/>
            <pc:sldMk cId="2568088912" sldId="330"/>
            <ac:spMk id="21" creationId="{0F93C116-BD50-EE16-0A96-DFC6AA3DC0BB}"/>
          </ac:spMkLst>
        </pc:spChg>
        <pc:spChg chg="mod ord">
          <ac:chgData name="Kenny Arnold" userId="15a7f2d84335baa5" providerId="LiveId" clId="{7A34E5B0-1C09-4D78-98A8-06FAD5578F77}" dt="2023-12-13T16:24:11.174" v="33895"/>
          <ac:spMkLst>
            <pc:docMk/>
            <pc:sldMk cId="2568088912" sldId="330"/>
            <ac:spMk id="22" creationId="{E7EE8695-9CCA-0B10-D61F-57A243E89957}"/>
          </ac:spMkLst>
        </pc:spChg>
        <pc:spChg chg="mod ord">
          <ac:chgData name="Kenny Arnold" userId="15a7f2d84335baa5" providerId="LiveId" clId="{7A34E5B0-1C09-4D78-98A8-06FAD5578F77}" dt="2023-12-13T16:24:11.174" v="33895"/>
          <ac:spMkLst>
            <pc:docMk/>
            <pc:sldMk cId="2568088912" sldId="330"/>
            <ac:spMk id="24" creationId="{0CC4948D-BF58-A7EC-B289-58618972F763}"/>
          </ac:spMkLst>
        </pc:spChg>
        <pc:spChg chg="mod ord">
          <ac:chgData name="Kenny Arnold" userId="15a7f2d84335baa5" providerId="LiveId" clId="{7A34E5B0-1C09-4D78-98A8-06FAD5578F77}" dt="2023-12-13T16:24:11.174" v="33895"/>
          <ac:spMkLst>
            <pc:docMk/>
            <pc:sldMk cId="2568088912" sldId="330"/>
            <ac:spMk id="26" creationId="{CD13C78B-E44F-33E2-499A-2217B48887F4}"/>
          </ac:spMkLst>
        </pc:spChg>
        <pc:spChg chg="mod ord">
          <ac:chgData name="Kenny Arnold" userId="15a7f2d84335baa5" providerId="LiveId" clId="{7A34E5B0-1C09-4D78-98A8-06FAD5578F77}" dt="2023-12-13T16:24:11.174" v="33895"/>
          <ac:spMkLst>
            <pc:docMk/>
            <pc:sldMk cId="2568088912" sldId="330"/>
            <ac:spMk id="28" creationId="{EC4E5743-641D-5830-E053-1663188DE971}"/>
          </ac:spMkLst>
        </pc:spChg>
        <pc:spChg chg="mod ord">
          <ac:chgData name="Kenny Arnold" userId="15a7f2d84335baa5" providerId="LiveId" clId="{7A34E5B0-1C09-4D78-98A8-06FAD5578F77}" dt="2023-12-13T16:24:11.174" v="33895"/>
          <ac:spMkLst>
            <pc:docMk/>
            <pc:sldMk cId="2568088912" sldId="330"/>
            <ac:spMk id="30" creationId="{6D230FC7-1025-7161-7221-A443403049EC}"/>
          </ac:spMkLst>
        </pc:spChg>
        <pc:spChg chg="mod ord">
          <ac:chgData name="Kenny Arnold" userId="15a7f2d84335baa5" providerId="LiveId" clId="{7A34E5B0-1C09-4D78-98A8-06FAD5578F77}" dt="2023-12-13T16:24:11.174" v="33895"/>
          <ac:spMkLst>
            <pc:docMk/>
            <pc:sldMk cId="2568088912" sldId="330"/>
            <ac:spMk id="32" creationId="{640AE4A3-FBEF-29F3-5394-732AFC131719}"/>
          </ac:spMkLst>
        </pc:spChg>
        <pc:spChg chg="del">
          <ac:chgData name="Kenny Arnold" userId="15a7f2d84335baa5" providerId="LiveId" clId="{7A34E5B0-1C09-4D78-98A8-06FAD5578F77}" dt="2023-12-11T22:38:11.526" v="29414" actId="478"/>
          <ac:spMkLst>
            <pc:docMk/>
            <pc:sldMk cId="2568088912" sldId="330"/>
            <ac:spMk id="39" creationId="{991E053D-6C88-A057-2818-CDF26B168493}"/>
          </ac:spMkLst>
        </pc:spChg>
        <pc:spChg chg="add 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41" creationId="{28A6A3C9-F628-C527-2C0E-5D25ECBE60B3}"/>
          </ac:spMkLst>
        </pc:spChg>
        <pc:spChg chg="add 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42" creationId="{2F172AF3-6F70-9E7C-D45B-ED952178306A}"/>
          </ac:spMkLst>
        </pc:spChg>
        <pc:spChg chg="mod ord">
          <ac:chgData name="Kenny Arnold" userId="15a7f2d84335baa5" providerId="LiveId" clId="{7A34E5B0-1C09-4D78-98A8-06FAD5578F77}" dt="2023-12-13T16:24:11.162" v="33893"/>
          <ac:spMkLst>
            <pc:docMk/>
            <pc:sldMk cId="2568088912" sldId="330"/>
            <ac:spMk id="794" creationId="{9EE87483-3D39-922C-B155-0C7B15C5D158}"/>
          </ac:spMkLst>
        </pc:spChg>
        <pc:spChg chg="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795" creationId="{4019B3E6-156E-9A80-5513-DBC8D2985CCE}"/>
          </ac:spMkLst>
        </pc:spChg>
        <pc:spChg chg="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796" creationId="{74F01D64-088C-9C3B-6478-C29DAFACFEBD}"/>
          </ac:spMkLst>
        </pc:spChg>
        <pc:spChg chg="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797" creationId="{49310546-A6FB-6B3F-36B0-7D0F2277199B}"/>
          </ac:spMkLst>
        </pc:spChg>
        <pc:spChg chg="del">
          <ac:chgData name="Kenny Arnold" userId="15a7f2d84335baa5" providerId="LiveId" clId="{7A34E5B0-1C09-4D78-98A8-06FAD5578F77}" dt="2023-12-11T22:38:08.485" v="29413" actId="478"/>
          <ac:spMkLst>
            <pc:docMk/>
            <pc:sldMk cId="2568088912" sldId="330"/>
            <ac:spMk id="814" creationId="{F86C8F74-399F-3907-2026-AB02DE662CF3}"/>
          </ac:spMkLst>
        </pc:spChg>
        <pc:spChg chg="del">
          <ac:chgData name="Kenny Arnold" userId="15a7f2d84335baa5" providerId="LiveId" clId="{7A34E5B0-1C09-4D78-98A8-06FAD5578F77}" dt="2023-12-11T22:38:05.985" v="29411" actId="478"/>
          <ac:spMkLst>
            <pc:docMk/>
            <pc:sldMk cId="2568088912" sldId="330"/>
            <ac:spMk id="817" creationId="{C26CEDB7-AF8F-EC93-3DF8-A3F49000FA0A}"/>
          </ac:spMkLst>
        </pc:spChg>
        <pc:spChg chg="mod ord">
          <ac:chgData name="Kenny Arnold" userId="15a7f2d84335baa5" providerId="LiveId" clId="{7A34E5B0-1C09-4D78-98A8-06FAD5578F77}" dt="2023-12-13T16:24:11.154" v="33887"/>
          <ac:spMkLst>
            <pc:docMk/>
            <pc:sldMk cId="2568088912" sldId="330"/>
            <ac:spMk id="823" creationId="{E1D37D4D-1370-5D04-60D7-F1BACFF7228D}"/>
          </ac:spMkLst>
        </pc:spChg>
        <pc:grpChg chg="add mod ord">
          <ac:chgData name="Kenny Arnold" userId="15a7f2d84335baa5" providerId="LiveId" clId="{7A34E5B0-1C09-4D78-98A8-06FAD5578F77}" dt="2023-12-13T16:24:11.154" v="33887"/>
          <ac:grpSpMkLst>
            <pc:docMk/>
            <pc:sldMk cId="2568088912" sldId="330"/>
            <ac:grpSpMk id="11" creationId="{83007D16-800F-DB96-F466-E440A555AF80}"/>
          </ac:grpSpMkLst>
        </pc:grpChg>
        <pc:cxnChg chg="add mod">
          <ac:chgData name="Kenny Arnold" userId="15a7f2d84335baa5" providerId="LiveId" clId="{7A34E5B0-1C09-4D78-98A8-06FAD5578F77}" dt="2023-12-11T22:39:30.124" v="29442" actId="164"/>
          <ac:cxnSpMkLst>
            <pc:docMk/>
            <pc:sldMk cId="2568088912" sldId="330"/>
            <ac:cxnSpMk id="8" creationId="{25A28675-71E0-0620-B5AD-B52EF5A44D34}"/>
          </ac:cxnSpMkLst>
        </pc:cxnChg>
        <pc:cxnChg chg="add mod">
          <ac:chgData name="Kenny Arnold" userId="15a7f2d84335baa5" providerId="LiveId" clId="{7A34E5B0-1C09-4D78-98A8-06FAD5578F77}" dt="2023-12-11T22:39:30.124" v="29442" actId="164"/>
          <ac:cxnSpMkLst>
            <pc:docMk/>
            <pc:sldMk cId="2568088912" sldId="330"/>
            <ac:cxnSpMk id="9" creationId="{296E3CDA-0E83-4945-5B8D-857CD15CC674}"/>
          </ac:cxnSpMkLst>
        </pc:cxnChg>
        <pc:cxnChg chg="add mod">
          <ac:chgData name="Kenny Arnold" userId="15a7f2d84335baa5" providerId="LiveId" clId="{7A34E5B0-1C09-4D78-98A8-06FAD5578F77}" dt="2023-12-11T22:39:30.124" v="29442" actId="164"/>
          <ac:cxnSpMkLst>
            <pc:docMk/>
            <pc:sldMk cId="2568088912" sldId="330"/>
            <ac:cxnSpMk id="10" creationId="{6A1330EA-94A9-F8D9-CA1F-014BBCE995FF}"/>
          </ac:cxnSpMkLst>
        </pc:cxnChg>
        <pc:cxnChg chg="add mod ord">
          <ac:chgData name="Kenny Arnold" userId="15a7f2d84335baa5" providerId="LiveId" clId="{7A34E5B0-1C09-4D78-98A8-06FAD5578F77}" dt="2023-12-13T16:24:11.154" v="33887"/>
          <ac:cxnSpMkLst>
            <pc:docMk/>
            <pc:sldMk cId="2568088912" sldId="330"/>
            <ac:cxnSpMk id="14" creationId="{E2CE0E20-E861-8F7C-4023-E02595202DFA}"/>
          </ac:cxnSpMkLst>
        </pc:cxnChg>
        <pc:cxnChg chg="add mod ord">
          <ac:chgData name="Kenny Arnold" userId="15a7f2d84335baa5" providerId="LiveId" clId="{7A34E5B0-1C09-4D78-98A8-06FAD5578F77}" dt="2023-12-13T16:24:11.154" v="33887"/>
          <ac:cxnSpMkLst>
            <pc:docMk/>
            <pc:sldMk cId="2568088912" sldId="330"/>
            <ac:cxnSpMk id="19" creationId="{0CF0CFAC-55FB-45E3-E58F-0001FB245BFA}"/>
          </ac:cxnSpMkLst>
        </pc:cxnChg>
        <pc:cxnChg chg="mod ord">
          <ac:chgData name="Kenny Arnold" userId="15a7f2d84335baa5" providerId="LiveId" clId="{7A34E5B0-1C09-4D78-98A8-06FAD5578F77}" dt="2023-12-13T16:24:11.156" v="33891"/>
          <ac:cxnSpMkLst>
            <pc:docMk/>
            <pc:sldMk cId="2568088912" sldId="330"/>
            <ac:cxnSpMk id="23" creationId="{2335E7D5-0532-7EE7-226F-AC5505C1F100}"/>
          </ac:cxnSpMkLst>
        </pc:cxnChg>
        <pc:cxnChg chg="mod ord">
          <ac:chgData name="Kenny Arnold" userId="15a7f2d84335baa5" providerId="LiveId" clId="{7A34E5B0-1C09-4D78-98A8-06FAD5578F77}" dt="2023-12-13T16:24:11.156" v="33891"/>
          <ac:cxnSpMkLst>
            <pc:docMk/>
            <pc:sldMk cId="2568088912" sldId="330"/>
            <ac:cxnSpMk id="25" creationId="{6219B3DA-DF27-D406-B271-33B9D2A0BBF5}"/>
          </ac:cxnSpMkLst>
        </pc:cxnChg>
        <pc:cxnChg chg="mod ord">
          <ac:chgData name="Kenny Arnold" userId="15a7f2d84335baa5" providerId="LiveId" clId="{7A34E5B0-1C09-4D78-98A8-06FAD5578F77}" dt="2023-12-13T16:24:11.156" v="33891"/>
          <ac:cxnSpMkLst>
            <pc:docMk/>
            <pc:sldMk cId="2568088912" sldId="330"/>
            <ac:cxnSpMk id="27" creationId="{81758132-A545-8F73-283E-DF972828AF2C}"/>
          </ac:cxnSpMkLst>
        </pc:cxnChg>
        <pc:cxnChg chg="mod ord">
          <ac:chgData name="Kenny Arnold" userId="15a7f2d84335baa5" providerId="LiveId" clId="{7A34E5B0-1C09-4D78-98A8-06FAD5578F77}" dt="2023-12-13T16:24:11.156" v="33891"/>
          <ac:cxnSpMkLst>
            <pc:docMk/>
            <pc:sldMk cId="2568088912" sldId="330"/>
            <ac:cxnSpMk id="29" creationId="{BB0228AD-85D8-9085-BD8D-353C9FD8C057}"/>
          </ac:cxnSpMkLst>
        </pc:cxnChg>
        <pc:cxnChg chg="mod ord">
          <ac:chgData name="Kenny Arnold" userId="15a7f2d84335baa5" providerId="LiveId" clId="{7A34E5B0-1C09-4D78-98A8-06FAD5578F77}" dt="2023-12-13T16:24:11.156" v="33891"/>
          <ac:cxnSpMkLst>
            <pc:docMk/>
            <pc:sldMk cId="2568088912" sldId="330"/>
            <ac:cxnSpMk id="31" creationId="{4D47BF01-A94E-0161-79C5-8756B01526B1}"/>
          </ac:cxnSpMkLst>
        </pc:cxnChg>
        <pc:cxnChg chg="mod ord">
          <ac:chgData name="Kenny Arnold" userId="15a7f2d84335baa5" providerId="LiveId" clId="{7A34E5B0-1C09-4D78-98A8-06FAD5578F77}" dt="2023-12-13T16:24:11.156" v="33891"/>
          <ac:cxnSpMkLst>
            <pc:docMk/>
            <pc:sldMk cId="2568088912" sldId="330"/>
            <ac:cxnSpMk id="33" creationId="{6E17F502-2777-501C-869A-73E080D6572E}"/>
          </ac:cxnSpMkLst>
        </pc:cxnChg>
        <pc:cxnChg chg="mod ord">
          <ac:chgData name="Kenny Arnold" userId="15a7f2d84335baa5" providerId="LiveId" clId="{7A34E5B0-1C09-4D78-98A8-06FAD5578F77}" dt="2023-12-13T16:24:11.156" v="33891"/>
          <ac:cxnSpMkLst>
            <pc:docMk/>
            <pc:sldMk cId="2568088912" sldId="330"/>
            <ac:cxnSpMk id="34" creationId="{A4BFCFF6-B8D4-1B55-149C-67360F066C56}"/>
          </ac:cxnSpMkLst>
        </pc:cxnChg>
        <pc:cxnChg chg="del mod">
          <ac:chgData name="Kenny Arnold" userId="15a7f2d84335baa5" providerId="LiveId" clId="{7A34E5B0-1C09-4D78-98A8-06FAD5578F77}" dt="2023-12-11T22:38:11.526" v="29414" actId="478"/>
          <ac:cxnSpMkLst>
            <pc:docMk/>
            <pc:sldMk cId="2568088912" sldId="330"/>
            <ac:cxnSpMk id="37" creationId="{9CD4AED2-5333-6EA4-4D56-FB5330CEE301}"/>
          </ac:cxnSpMkLst>
        </pc:cxnChg>
        <pc:cxnChg chg="del mod">
          <ac:chgData name="Kenny Arnold" userId="15a7f2d84335baa5" providerId="LiveId" clId="{7A34E5B0-1C09-4D78-98A8-06FAD5578F77}" dt="2023-12-11T22:39:14.157" v="29437" actId="478"/>
          <ac:cxnSpMkLst>
            <pc:docMk/>
            <pc:sldMk cId="2568088912" sldId="330"/>
            <ac:cxnSpMk id="799" creationId="{1D71FEA3-1EAF-C06A-0DE4-584FBA0105EC}"/>
          </ac:cxnSpMkLst>
        </pc:cxnChg>
        <pc:cxnChg chg="del mod">
          <ac:chgData name="Kenny Arnold" userId="15a7f2d84335baa5" providerId="LiveId" clId="{7A34E5B0-1C09-4D78-98A8-06FAD5578F77}" dt="2023-12-11T22:38:03.954" v="29409" actId="478"/>
          <ac:cxnSpMkLst>
            <pc:docMk/>
            <pc:sldMk cId="2568088912" sldId="330"/>
            <ac:cxnSpMk id="801" creationId="{0FAE3D5F-3F03-45BD-0DF9-56439E9F245F}"/>
          </ac:cxnSpMkLst>
        </pc:cxnChg>
        <pc:cxnChg chg="mod ord">
          <ac:chgData name="Kenny Arnold" userId="15a7f2d84335baa5" providerId="LiveId" clId="{7A34E5B0-1C09-4D78-98A8-06FAD5578F77}" dt="2023-12-13T16:24:11.154" v="33887"/>
          <ac:cxnSpMkLst>
            <pc:docMk/>
            <pc:sldMk cId="2568088912" sldId="330"/>
            <ac:cxnSpMk id="803" creationId="{80AFA07A-C30B-63C2-CCFB-738DA19EE359}"/>
          </ac:cxnSpMkLst>
        </pc:cxnChg>
        <pc:cxnChg chg="del mod">
          <ac:chgData name="Kenny Arnold" userId="15a7f2d84335baa5" providerId="LiveId" clId="{7A34E5B0-1C09-4D78-98A8-06FAD5578F77}" dt="2023-12-11T22:38:07.711" v="29412" actId="478"/>
          <ac:cxnSpMkLst>
            <pc:docMk/>
            <pc:sldMk cId="2568088912" sldId="330"/>
            <ac:cxnSpMk id="816" creationId="{1BD68E88-55E6-444D-1060-7DAF2C7517BA}"/>
          </ac:cxnSpMkLst>
        </pc:cxnChg>
        <pc:cxnChg chg="del mod">
          <ac:chgData name="Kenny Arnold" userId="15a7f2d84335baa5" providerId="LiveId" clId="{7A34E5B0-1C09-4D78-98A8-06FAD5578F77}" dt="2023-12-11T22:38:05.182" v="29410" actId="478"/>
          <ac:cxnSpMkLst>
            <pc:docMk/>
            <pc:sldMk cId="2568088912" sldId="330"/>
            <ac:cxnSpMk id="818" creationId="{5B9B60D4-525E-A0A6-A93D-A61BFD7CB2A2}"/>
          </ac:cxnSpMkLst>
        </pc:cxnChg>
        <pc:cxnChg chg="del mod">
          <ac:chgData name="Kenny Arnold" userId="15a7f2d84335baa5" providerId="LiveId" clId="{7A34E5B0-1C09-4D78-98A8-06FAD5578F77}" dt="2023-12-11T22:38:51.588" v="29435" actId="478"/>
          <ac:cxnSpMkLst>
            <pc:docMk/>
            <pc:sldMk cId="2568088912" sldId="330"/>
            <ac:cxnSpMk id="829" creationId="{90C59259-EE02-5A11-B51C-09A0A27C003D}"/>
          </ac:cxnSpMkLst>
        </pc:cxnChg>
        <pc:cxnChg chg="del mod ord">
          <ac:chgData name="Kenny Arnold" userId="15a7f2d84335baa5" providerId="LiveId" clId="{7A34E5B0-1C09-4D78-98A8-06FAD5578F77}" dt="2023-12-13T03:19:01.740" v="31327" actId="478"/>
          <ac:cxnSpMkLst>
            <pc:docMk/>
            <pc:sldMk cId="2568088912" sldId="330"/>
            <ac:cxnSpMk id="836" creationId="{74A04F86-DE3D-CE86-EB3D-BCD6226AD9B4}"/>
          </ac:cxnSpMkLst>
        </pc:cxnChg>
        <pc:cxnChg chg="del mod">
          <ac:chgData name="Kenny Arnold" userId="15a7f2d84335baa5" providerId="LiveId" clId="{7A34E5B0-1C09-4D78-98A8-06FAD5578F77}" dt="2023-12-11T22:38:02.876" v="29408" actId="478"/>
          <ac:cxnSpMkLst>
            <pc:docMk/>
            <pc:sldMk cId="2568088912" sldId="330"/>
            <ac:cxnSpMk id="838" creationId="{73B87DC3-4D3D-012B-C7D3-84A5E9D915CC}"/>
          </ac:cxnSpMkLst>
        </pc:cxnChg>
      </pc:sldChg>
      <pc:sldChg chg="addSp delSp modSp add mod ord">
        <pc:chgData name="Kenny Arnold" userId="15a7f2d84335baa5" providerId="LiveId" clId="{7A34E5B0-1C09-4D78-98A8-06FAD5578F77}" dt="2023-12-13T15:31:23.837" v="33187" actId="404"/>
        <pc:sldMkLst>
          <pc:docMk/>
          <pc:sldMk cId="2169805101" sldId="331"/>
        </pc:sldMkLst>
        <pc:spChg chg="add del mod">
          <ac:chgData name="Kenny Arnold" userId="15a7f2d84335baa5" providerId="LiveId" clId="{7A34E5B0-1C09-4D78-98A8-06FAD5578F77}" dt="2023-12-11T21:40:10.089" v="28935" actId="478"/>
          <ac:spMkLst>
            <pc:docMk/>
            <pc:sldMk cId="2169805101" sldId="331"/>
            <ac:spMk id="2" creationId="{F41EB12C-2DD4-EC7E-DC32-4AB42F334E15}"/>
          </ac:spMkLst>
        </pc:spChg>
        <pc:spChg chg="mod ord">
          <ac:chgData name="Kenny Arnold" userId="15a7f2d84335baa5" providerId="LiveId" clId="{7A34E5B0-1C09-4D78-98A8-06FAD5578F77}" dt="2023-12-13T15:29:35.336" v="33163" actId="403"/>
          <ac:spMkLst>
            <pc:docMk/>
            <pc:sldMk cId="2169805101" sldId="331"/>
            <ac:spMk id="3" creationId="{653204BA-79C8-8809-629A-5BAC4263D417}"/>
          </ac:spMkLst>
        </pc:spChg>
        <pc:spChg chg="add 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7" creationId="{9A9158B3-F80B-3E40-3F01-4AB67079019E}"/>
          </ac:spMkLst>
        </pc:spChg>
        <pc:spChg chg="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21" creationId="{0F93C116-BD50-EE16-0A96-DFC6AA3DC0BB}"/>
          </ac:spMkLst>
        </pc:spChg>
        <pc:spChg chg="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22" creationId="{E7EE8695-9CCA-0B10-D61F-57A243E89957}"/>
          </ac:spMkLst>
        </pc:spChg>
        <pc:spChg chg="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24" creationId="{0CC4948D-BF58-A7EC-B289-58618972F763}"/>
          </ac:spMkLst>
        </pc:spChg>
        <pc:spChg chg="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26" creationId="{CD13C78B-E44F-33E2-499A-2217B48887F4}"/>
          </ac:spMkLst>
        </pc:spChg>
        <pc:spChg chg="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28" creationId="{EC4E5743-641D-5830-E053-1663188DE971}"/>
          </ac:spMkLst>
        </pc:spChg>
        <pc:spChg chg="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30" creationId="{6D230FC7-1025-7161-7221-A443403049EC}"/>
          </ac:spMkLst>
        </pc:spChg>
        <pc:spChg chg="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32" creationId="{640AE4A3-FBEF-29F3-5394-732AFC131719}"/>
          </ac:spMkLst>
        </pc:spChg>
        <pc:spChg chg="del">
          <ac:chgData name="Kenny Arnold" userId="15a7f2d84335baa5" providerId="LiveId" clId="{7A34E5B0-1C09-4D78-98A8-06FAD5578F77}" dt="2023-12-11T21:40:31.151" v="28936" actId="478"/>
          <ac:spMkLst>
            <pc:docMk/>
            <pc:sldMk cId="2169805101" sldId="331"/>
            <ac:spMk id="39" creationId="{991E053D-6C88-A057-2818-CDF26B168493}"/>
          </ac:spMkLst>
        </pc:spChg>
        <pc:spChg chg="mod ord">
          <ac:chgData name="Kenny Arnold" userId="15a7f2d84335baa5" providerId="LiveId" clId="{7A34E5B0-1C09-4D78-98A8-06FAD5578F77}" dt="2023-12-13T15:31:23.837" v="33187" actId="404"/>
          <ac:spMkLst>
            <pc:docMk/>
            <pc:sldMk cId="2169805101" sldId="331"/>
            <ac:spMk id="794" creationId="{9EE87483-3D39-922C-B155-0C7B15C5D158}"/>
          </ac:spMkLst>
        </pc:spChg>
        <pc:spChg chg="del">
          <ac:chgData name="Kenny Arnold" userId="15a7f2d84335baa5" providerId="LiveId" clId="{7A34E5B0-1C09-4D78-98A8-06FAD5578F77}" dt="2023-12-11T21:38:24.231" v="28917" actId="478"/>
          <ac:spMkLst>
            <pc:docMk/>
            <pc:sldMk cId="2169805101" sldId="331"/>
            <ac:spMk id="795" creationId="{4019B3E6-156E-9A80-5513-DBC8D2985CCE}"/>
          </ac:spMkLst>
        </pc:spChg>
        <pc:spChg chg="del">
          <ac:chgData name="Kenny Arnold" userId="15a7f2d84335baa5" providerId="LiveId" clId="{7A34E5B0-1C09-4D78-98A8-06FAD5578F77}" dt="2023-12-11T21:38:24.231" v="28917" actId="478"/>
          <ac:spMkLst>
            <pc:docMk/>
            <pc:sldMk cId="2169805101" sldId="331"/>
            <ac:spMk id="796" creationId="{74F01D64-088C-9C3B-6478-C29DAFACFEBD}"/>
          </ac:spMkLst>
        </pc:spChg>
        <pc:spChg chg="del">
          <ac:chgData name="Kenny Arnold" userId="15a7f2d84335baa5" providerId="LiveId" clId="{7A34E5B0-1C09-4D78-98A8-06FAD5578F77}" dt="2023-12-11T21:38:24.231" v="28917" actId="478"/>
          <ac:spMkLst>
            <pc:docMk/>
            <pc:sldMk cId="2169805101" sldId="331"/>
            <ac:spMk id="797" creationId="{49310546-A6FB-6B3F-36B0-7D0F2277199B}"/>
          </ac:spMkLst>
        </pc:spChg>
        <pc:cxnChg chg="add del mod">
          <ac:chgData name="Kenny Arnold" userId="15a7f2d84335baa5" providerId="LiveId" clId="{7A34E5B0-1C09-4D78-98A8-06FAD5578F77}" dt="2023-12-11T21:40:10.089" v="28935" actId="478"/>
          <ac:cxnSpMkLst>
            <pc:docMk/>
            <pc:sldMk cId="2169805101" sldId="331"/>
            <ac:cxnSpMk id="4" creationId="{5AE2E2BE-6B19-06BB-5675-B3D31377F43B}"/>
          </ac:cxnSpMkLst>
        </pc:cxnChg>
        <pc:cxnChg chg="mod ord">
          <ac:chgData name="Kenny Arnold" userId="15a7f2d84335baa5" providerId="LiveId" clId="{7A34E5B0-1C09-4D78-98A8-06FAD5578F77}" dt="2023-12-11T23:41:35.719" v="30846"/>
          <ac:cxnSpMkLst>
            <pc:docMk/>
            <pc:sldMk cId="2169805101" sldId="331"/>
            <ac:cxnSpMk id="23" creationId="{2335E7D5-0532-7EE7-226F-AC5505C1F100}"/>
          </ac:cxnSpMkLst>
        </pc:cxnChg>
        <pc:cxnChg chg="mod ord">
          <ac:chgData name="Kenny Arnold" userId="15a7f2d84335baa5" providerId="LiveId" clId="{7A34E5B0-1C09-4D78-98A8-06FAD5578F77}" dt="2023-12-11T23:41:35.719" v="30846"/>
          <ac:cxnSpMkLst>
            <pc:docMk/>
            <pc:sldMk cId="2169805101" sldId="331"/>
            <ac:cxnSpMk id="25" creationId="{6219B3DA-DF27-D406-B271-33B9D2A0BBF5}"/>
          </ac:cxnSpMkLst>
        </pc:cxnChg>
        <pc:cxnChg chg="mod ord">
          <ac:chgData name="Kenny Arnold" userId="15a7f2d84335baa5" providerId="LiveId" clId="{7A34E5B0-1C09-4D78-98A8-06FAD5578F77}" dt="2023-12-11T23:41:35.719" v="30846"/>
          <ac:cxnSpMkLst>
            <pc:docMk/>
            <pc:sldMk cId="2169805101" sldId="331"/>
            <ac:cxnSpMk id="27" creationId="{81758132-A545-8F73-283E-DF972828AF2C}"/>
          </ac:cxnSpMkLst>
        </pc:cxnChg>
        <pc:cxnChg chg="mod ord">
          <ac:chgData name="Kenny Arnold" userId="15a7f2d84335baa5" providerId="LiveId" clId="{7A34E5B0-1C09-4D78-98A8-06FAD5578F77}" dt="2023-12-11T23:41:35.719" v="30846"/>
          <ac:cxnSpMkLst>
            <pc:docMk/>
            <pc:sldMk cId="2169805101" sldId="331"/>
            <ac:cxnSpMk id="29" creationId="{BB0228AD-85D8-9085-BD8D-353C9FD8C057}"/>
          </ac:cxnSpMkLst>
        </pc:cxnChg>
        <pc:cxnChg chg="mod ord">
          <ac:chgData name="Kenny Arnold" userId="15a7f2d84335baa5" providerId="LiveId" clId="{7A34E5B0-1C09-4D78-98A8-06FAD5578F77}" dt="2023-12-11T23:41:35.719" v="30846"/>
          <ac:cxnSpMkLst>
            <pc:docMk/>
            <pc:sldMk cId="2169805101" sldId="331"/>
            <ac:cxnSpMk id="31" creationId="{4D47BF01-A94E-0161-79C5-8756B01526B1}"/>
          </ac:cxnSpMkLst>
        </pc:cxnChg>
        <pc:cxnChg chg="mod ord">
          <ac:chgData name="Kenny Arnold" userId="15a7f2d84335baa5" providerId="LiveId" clId="{7A34E5B0-1C09-4D78-98A8-06FAD5578F77}" dt="2023-12-11T23:41:35.719" v="30846"/>
          <ac:cxnSpMkLst>
            <pc:docMk/>
            <pc:sldMk cId="2169805101" sldId="331"/>
            <ac:cxnSpMk id="33" creationId="{6E17F502-2777-501C-869A-73E080D6572E}"/>
          </ac:cxnSpMkLst>
        </pc:cxnChg>
        <pc:cxnChg chg="mod ord">
          <ac:chgData name="Kenny Arnold" userId="15a7f2d84335baa5" providerId="LiveId" clId="{7A34E5B0-1C09-4D78-98A8-06FAD5578F77}" dt="2023-12-11T23:41:35.719" v="30846"/>
          <ac:cxnSpMkLst>
            <pc:docMk/>
            <pc:sldMk cId="2169805101" sldId="331"/>
            <ac:cxnSpMk id="34" creationId="{A4BFCFF6-B8D4-1B55-149C-67360F066C56}"/>
          </ac:cxnSpMkLst>
        </pc:cxnChg>
        <pc:cxnChg chg="del mod">
          <ac:chgData name="Kenny Arnold" userId="15a7f2d84335baa5" providerId="LiveId" clId="{7A34E5B0-1C09-4D78-98A8-06FAD5578F77}" dt="2023-12-11T21:40:31.151" v="28936" actId="478"/>
          <ac:cxnSpMkLst>
            <pc:docMk/>
            <pc:sldMk cId="2169805101" sldId="331"/>
            <ac:cxnSpMk id="37" creationId="{9CD4AED2-5333-6EA4-4D56-FB5330CEE301}"/>
          </ac:cxnSpMkLst>
        </pc:cxnChg>
        <pc:cxnChg chg="del mod">
          <ac:chgData name="Kenny Arnold" userId="15a7f2d84335baa5" providerId="LiveId" clId="{7A34E5B0-1C09-4D78-98A8-06FAD5578F77}" dt="2023-12-11T21:38:19.892" v="28914" actId="478"/>
          <ac:cxnSpMkLst>
            <pc:docMk/>
            <pc:sldMk cId="2169805101" sldId="331"/>
            <ac:cxnSpMk id="799" creationId="{1D71FEA3-1EAF-C06A-0DE4-584FBA0105EC}"/>
          </ac:cxnSpMkLst>
        </pc:cxnChg>
        <pc:cxnChg chg="del mod">
          <ac:chgData name="Kenny Arnold" userId="15a7f2d84335baa5" providerId="LiveId" clId="{7A34E5B0-1C09-4D78-98A8-06FAD5578F77}" dt="2023-12-11T21:38:21.150" v="28915" actId="478"/>
          <ac:cxnSpMkLst>
            <pc:docMk/>
            <pc:sldMk cId="2169805101" sldId="331"/>
            <ac:cxnSpMk id="801" creationId="{0FAE3D5F-3F03-45BD-0DF9-56439E9F245F}"/>
          </ac:cxnSpMkLst>
        </pc:cxnChg>
        <pc:cxnChg chg="del mod">
          <ac:chgData name="Kenny Arnold" userId="15a7f2d84335baa5" providerId="LiveId" clId="{7A34E5B0-1C09-4D78-98A8-06FAD5578F77}" dt="2023-12-11T21:38:18.801" v="28913" actId="478"/>
          <ac:cxnSpMkLst>
            <pc:docMk/>
            <pc:sldMk cId="2169805101" sldId="331"/>
            <ac:cxnSpMk id="803" creationId="{80AFA07A-C30B-63C2-CCFB-738DA19EE359}"/>
          </ac:cxnSpMkLst>
        </pc:cxnChg>
        <pc:cxnChg chg="del mod">
          <ac:chgData name="Kenny Arnold" userId="15a7f2d84335baa5" providerId="LiveId" clId="{7A34E5B0-1C09-4D78-98A8-06FAD5578F77}" dt="2023-12-11T21:38:24.231" v="28917" actId="478"/>
          <ac:cxnSpMkLst>
            <pc:docMk/>
            <pc:sldMk cId="2169805101" sldId="331"/>
            <ac:cxnSpMk id="836" creationId="{74A04F86-DE3D-CE86-EB3D-BCD6226AD9B4}"/>
          </ac:cxnSpMkLst>
        </pc:cxnChg>
        <pc:cxnChg chg="del mod">
          <ac:chgData name="Kenny Arnold" userId="15a7f2d84335baa5" providerId="LiveId" clId="{7A34E5B0-1C09-4D78-98A8-06FAD5578F77}" dt="2023-12-11T21:38:22.090" v="28916" actId="478"/>
          <ac:cxnSpMkLst>
            <pc:docMk/>
            <pc:sldMk cId="2169805101" sldId="331"/>
            <ac:cxnSpMk id="838" creationId="{73B87DC3-4D3D-012B-C7D3-84A5E9D915CC}"/>
          </ac:cxnSpMkLst>
        </pc:cxnChg>
      </pc:sldChg>
      <pc:sldChg chg="add del">
        <pc:chgData name="Kenny Arnold" userId="15a7f2d84335baa5" providerId="LiveId" clId="{7A34E5B0-1C09-4D78-98A8-06FAD5578F77}" dt="2023-12-11T21:41:22.559" v="28938" actId="47"/>
        <pc:sldMkLst>
          <pc:docMk/>
          <pc:sldMk cId="427302199" sldId="332"/>
        </pc:sldMkLst>
      </pc:sldChg>
      <pc:sldChg chg="addSp delSp modSp add mod ord modAnim">
        <pc:chgData name="Kenny Arnold" userId="15a7f2d84335baa5" providerId="LiveId" clId="{7A34E5B0-1C09-4D78-98A8-06FAD5578F77}" dt="2023-12-13T16:24:35.351" v="34208"/>
        <pc:sldMkLst>
          <pc:docMk/>
          <pc:sldMk cId="1166662812" sldId="332"/>
        </pc:sldMkLst>
        <pc:spChg chg="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3" creationId="{653204BA-79C8-8809-629A-5BAC4263D417}"/>
          </ac:spMkLst>
        </pc:spChg>
        <pc:spChg chg="add del mod">
          <ac:chgData name="Kenny Arnold" userId="15a7f2d84335baa5" providerId="LiveId" clId="{7A34E5B0-1C09-4D78-98A8-06FAD5578F77}" dt="2023-12-11T22:51:09.118" v="29512"/>
          <ac:spMkLst>
            <pc:docMk/>
            <pc:sldMk cId="1166662812" sldId="332"/>
            <ac:spMk id="5" creationId="{98A8DD9B-BB88-6553-045F-44E91E1B1527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6" creationId="{E3CE879F-2978-F9B9-0D27-7E1CF118B22B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8" creationId="{8FBC31D0-02A2-E66F-0F46-E2A9B4B113A1}"/>
          </ac:spMkLst>
        </pc:spChg>
        <pc:spChg chg="add del mod">
          <ac:chgData name="Kenny Arnold" userId="15a7f2d84335baa5" providerId="LiveId" clId="{7A34E5B0-1C09-4D78-98A8-06FAD5578F77}" dt="2023-12-11T22:57:14.770" v="29532"/>
          <ac:spMkLst>
            <pc:docMk/>
            <pc:sldMk cId="1166662812" sldId="332"/>
            <ac:spMk id="10" creationId="{ACE44FB3-A7B5-007B-A8D6-E1784FF4284B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11" creationId="{8EEAF871-E12F-32DF-3D4D-86422FFEF03A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15" creationId="{0AB7DE70-9F98-D4EF-6C3A-CE3B1E2494C7}"/>
          </ac:spMkLst>
        </pc:spChg>
        <pc:spChg chg="mod ord">
          <ac:chgData name="Kenny Arnold" userId="15a7f2d84335baa5" providerId="LiveId" clId="{7A34E5B0-1C09-4D78-98A8-06FAD5578F77}" dt="2023-12-13T16:24:35.351" v="34208"/>
          <ac:spMkLst>
            <pc:docMk/>
            <pc:sldMk cId="1166662812" sldId="332"/>
            <ac:spMk id="21" creationId="{0F93C116-BD50-EE16-0A96-DFC6AA3DC0BB}"/>
          </ac:spMkLst>
        </pc:spChg>
        <pc:spChg chg="mod ord">
          <ac:chgData name="Kenny Arnold" userId="15a7f2d84335baa5" providerId="LiveId" clId="{7A34E5B0-1C09-4D78-98A8-06FAD5578F77}" dt="2023-12-13T16:24:35.351" v="34208"/>
          <ac:spMkLst>
            <pc:docMk/>
            <pc:sldMk cId="1166662812" sldId="332"/>
            <ac:spMk id="22" creationId="{E7EE8695-9CCA-0B10-D61F-57A243E89957}"/>
          </ac:spMkLst>
        </pc:spChg>
        <pc:spChg chg="mod ord">
          <ac:chgData name="Kenny Arnold" userId="15a7f2d84335baa5" providerId="LiveId" clId="{7A34E5B0-1C09-4D78-98A8-06FAD5578F77}" dt="2023-12-13T16:24:35.351" v="34208"/>
          <ac:spMkLst>
            <pc:docMk/>
            <pc:sldMk cId="1166662812" sldId="332"/>
            <ac:spMk id="24" creationId="{0CC4948D-BF58-A7EC-B289-58618972F763}"/>
          </ac:spMkLst>
        </pc:spChg>
        <pc:spChg chg="mod ord">
          <ac:chgData name="Kenny Arnold" userId="15a7f2d84335baa5" providerId="LiveId" clId="{7A34E5B0-1C09-4D78-98A8-06FAD5578F77}" dt="2023-12-13T16:24:35.351" v="34208"/>
          <ac:spMkLst>
            <pc:docMk/>
            <pc:sldMk cId="1166662812" sldId="332"/>
            <ac:spMk id="26" creationId="{CD13C78B-E44F-33E2-499A-2217B48887F4}"/>
          </ac:spMkLst>
        </pc:spChg>
        <pc:spChg chg="mod ord">
          <ac:chgData name="Kenny Arnold" userId="15a7f2d84335baa5" providerId="LiveId" clId="{7A34E5B0-1C09-4D78-98A8-06FAD5578F77}" dt="2023-12-13T16:24:35.351" v="34208"/>
          <ac:spMkLst>
            <pc:docMk/>
            <pc:sldMk cId="1166662812" sldId="332"/>
            <ac:spMk id="28" creationId="{EC4E5743-641D-5830-E053-1663188DE971}"/>
          </ac:spMkLst>
        </pc:spChg>
        <pc:spChg chg="mod ord">
          <ac:chgData name="Kenny Arnold" userId="15a7f2d84335baa5" providerId="LiveId" clId="{7A34E5B0-1C09-4D78-98A8-06FAD5578F77}" dt="2023-12-13T16:24:35.351" v="34208"/>
          <ac:spMkLst>
            <pc:docMk/>
            <pc:sldMk cId="1166662812" sldId="332"/>
            <ac:spMk id="30" creationId="{6D230FC7-1025-7161-7221-A443403049EC}"/>
          </ac:spMkLst>
        </pc:spChg>
        <pc:spChg chg="mod ord">
          <ac:chgData name="Kenny Arnold" userId="15a7f2d84335baa5" providerId="LiveId" clId="{7A34E5B0-1C09-4D78-98A8-06FAD5578F77}" dt="2023-12-13T16:24:35.351" v="34208"/>
          <ac:spMkLst>
            <pc:docMk/>
            <pc:sldMk cId="1166662812" sldId="332"/>
            <ac:spMk id="32" creationId="{640AE4A3-FBEF-29F3-5394-732AFC131719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38" creationId="{13A95230-A86A-9C47-2AF0-5F659BBF0B88}"/>
          </ac:spMkLst>
        </pc:spChg>
        <pc:spChg chg="del">
          <ac:chgData name="Kenny Arnold" userId="15a7f2d84335baa5" providerId="LiveId" clId="{7A34E5B0-1C09-4D78-98A8-06FAD5578F77}" dt="2023-12-11T21:44:02.601" v="29043" actId="478"/>
          <ac:spMkLst>
            <pc:docMk/>
            <pc:sldMk cId="1166662812" sldId="332"/>
            <ac:spMk id="39" creationId="{991E053D-6C88-A057-2818-CDF26B168493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40" creationId="{BBB16EDB-71B0-D153-0506-52BD4D53A85E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45" creationId="{63ED0A23-756C-A978-77D7-74CC4618E290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46" creationId="{F083B4D5-72F5-AE2E-688A-FEDE5647A54D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47" creationId="{CE05A722-1FDF-D744-21D8-F40645818C1E}"/>
          </ac:spMkLst>
        </pc:spChg>
        <pc:spChg chg="add 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48" creationId="{A1EA34E3-C800-EA8F-6693-B559A830BC60}"/>
          </ac:spMkLst>
        </pc:spChg>
        <pc:spChg chg="mod ord">
          <ac:chgData name="Kenny Arnold" userId="15a7f2d84335baa5" providerId="LiveId" clId="{7A34E5B0-1C09-4D78-98A8-06FAD5578F77}" dt="2023-12-13T16:24:35.336" v="34206"/>
          <ac:spMkLst>
            <pc:docMk/>
            <pc:sldMk cId="1166662812" sldId="332"/>
            <ac:spMk id="794" creationId="{9EE87483-3D39-922C-B155-0C7B15C5D158}"/>
          </ac:spMkLst>
        </pc:spChg>
        <pc:spChg chg="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795" creationId="{4019B3E6-156E-9A80-5513-DBC8D2985CCE}"/>
          </ac:spMkLst>
        </pc:spChg>
        <pc:spChg chg="add del mod">
          <ac:chgData name="Kenny Arnold" userId="15a7f2d84335baa5" providerId="LiveId" clId="{7A34E5B0-1C09-4D78-98A8-06FAD5578F77}" dt="2023-12-11T23:09:44.028" v="29647" actId="478"/>
          <ac:spMkLst>
            <pc:docMk/>
            <pc:sldMk cId="1166662812" sldId="332"/>
            <ac:spMk id="796" creationId="{74F01D64-088C-9C3B-6478-C29DAFACFEBD}"/>
          </ac:spMkLst>
        </pc:spChg>
        <pc:spChg chg="add del mod">
          <ac:chgData name="Kenny Arnold" userId="15a7f2d84335baa5" providerId="LiveId" clId="{7A34E5B0-1C09-4D78-98A8-06FAD5578F77}" dt="2023-12-11T23:09:45.220" v="29648" actId="478"/>
          <ac:spMkLst>
            <pc:docMk/>
            <pc:sldMk cId="1166662812" sldId="332"/>
            <ac:spMk id="797" creationId="{49310546-A6FB-6B3F-36B0-7D0F2277199B}"/>
          </ac:spMkLst>
        </pc:spChg>
        <pc:spChg chg="mod ord">
          <ac:chgData name="Kenny Arnold" userId="15a7f2d84335baa5" providerId="LiveId" clId="{7A34E5B0-1C09-4D78-98A8-06FAD5578F77}" dt="2023-12-13T16:24:35.326" v="34200"/>
          <ac:spMkLst>
            <pc:docMk/>
            <pc:sldMk cId="1166662812" sldId="332"/>
            <ac:spMk id="814" creationId="{F86C8F74-399F-3907-2026-AB02DE662CF3}"/>
          </ac:spMkLst>
        </pc:spChg>
        <pc:spChg chg="del">
          <ac:chgData name="Kenny Arnold" userId="15a7f2d84335baa5" providerId="LiveId" clId="{7A34E5B0-1C09-4D78-98A8-06FAD5578F77}" dt="2023-12-11T21:43:46.969" v="29030" actId="478"/>
          <ac:spMkLst>
            <pc:docMk/>
            <pc:sldMk cId="1166662812" sldId="332"/>
            <ac:spMk id="817" creationId="{C26CEDB7-AF8F-EC93-3DF8-A3F49000FA0A}"/>
          </ac:spMkLst>
        </pc:spChg>
        <pc:spChg chg="del">
          <ac:chgData name="Kenny Arnold" userId="15a7f2d84335baa5" providerId="LiveId" clId="{7A34E5B0-1C09-4D78-98A8-06FAD5578F77}" dt="2023-12-11T21:43:48.612" v="29032" actId="478"/>
          <ac:spMkLst>
            <pc:docMk/>
            <pc:sldMk cId="1166662812" sldId="332"/>
            <ac:spMk id="823" creationId="{E1D37D4D-1370-5D04-60D7-F1BACFF7228D}"/>
          </ac:spMkLst>
        </pc:spChg>
        <pc:grpChg chg="add mod ord">
          <ac:chgData name="Kenny Arnold" userId="15a7f2d84335baa5" providerId="LiveId" clId="{7A34E5B0-1C09-4D78-98A8-06FAD5578F77}" dt="2023-12-13T16:24:35.326" v="34200"/>
          <ac:grpSpMkLst>
            <pc:docMk/>
            <pc:sldMk cId="1166662812" sldId="332"/>
            <ac:grpSpMk id="19" creationId="{2A837BC8-DDE4-D030-96B8-2320C25F6D7D}"/>
          </ac:grpSpMkLst>
        </pc:grpChg>
        <pc:grpChg chg="add mod ord">
          <ac:chgData name="Kenny Arnold" userId="15a7f2d84335baa5" providerId="LiveId" clId="{7A34E5B0-1C09-4D78-98A8-06FAD5578F77}" dt="2023-12-13T16:24:35.326" v="34200"/>
          <ac:grpSpMkLst>
            <pc:docMk/>
            <pc:sldMk cId="1166662812" sldId="332"/>
            <ac:grpSpMk id="41" creationId="{DE1A0DE1-FFAB-5536-6CBD-9038158E9E20}"/>
          </ac:grpSpMkLst>
        </pc:grpChg>
        <pc:cxnChg chg="add del mod">
          <ac:chgData name="Kenny Arnold" userId="15a7f2d84335baa5" providerId="LiveId" clId="{7A34E5B0-1C09-4D78-98A8-06FAD5578F77}" dt="2023-12-11T22:51:09.118" v="29512"/>
          <ac:cxnSpMkLst>
            <pc:docMk/>
            <pc:sldMk cId="1166662812" sldId="332"/>
            <ac:cxnSpMk id="4" creationId="{C68A897A-8BCB-4DFA-CF81-0F170646E1E8}"/>
          </ac:cxnSpMkLst>
        </pc:cxnChg>
        <pc:cxnChg chg="add del mod">
          <ac:chgData name="Kenny Arnold" userId="15a7f2d84335baa5" providerId="LiveId" clId="{7A34E5B0-1C09-4D78-98A8-06FAD5578F77}" dt="2023-12-11T22:57:14.770" v="29532"/>
          <ac:cxnSpMkLst>
            <pc:docMk/>
            <pc:sldMk cId="1166662812" sldId="332"/>
            <ac:cxnSpMk id="9" creationId="{784A8EAB-BF66-1A1C-AA78-48B03D946F55}"/>
          </ac:cxnSpMkLst>
        </pc:cxnChg>
        <pc:cxnChg chg="add mod ord">
          <ac:chgData name="Kenny Arnold" userId="15a7f2d84335baa5" providerId="LiveId" clId="{7A34E5B0-1C09-4D78-98A8-06FAD5578F77}" dt="2023-12-13T16:24:35.326" v="34200"/>
          <ac:cxnSpMkLst>
            <pc:docMk/>
            <pc:sldMk cId="1166662812" sldId="332"/>
            <ac:cxnSpMk id="12" creationId="{4C2EF462-2787-6E24-148E-DD8706D3D3D6}"/>
          </ac:cxnSpMkLst>
        </pc:cxnChg>
        <pc:cxnChg chg="add mod ord">
          <ac:chgData name="Kenny Arnold" userId="15a7f2d84335baa5" providerId="LiveId" clId="{7A34E5B0-1C09-4D78-98A8-06FAD5578F77}" dt="2023-12-13T16:24:35.326" v="34200"/>
          <ac:cxnSpMkLst>
            <pc:docMk/>
            <pc:sldMk cId="1166662812" sldId="332"/>
            <ac:cxnSpMk id="16" creationId="{B4EDE258-1A82-9E04-B27E-E5B6BBB2B303}"/>
          </ac:cxnSpMkLst>
        </pc:cxnChg>
        <pc:cxnChg chg="mod">
          <ac:chgData name="Kenny Arnold" userId="15a7f2d84335baa5" providerId="LiveId" clId="{7A34E5B0-1C09-4D78-98A8-06FAD5578F77}" dt="2023-12-11T23:14:36.095" v="29856"/>
          <ac:cxnSpMkLst>
            <pc:docMk/>
            <pc:sldMk cId="1166662812" sldId="332"/>
            <ac:cxnSpMk id="20" creationId="{9071D1B7-8243-4053-1714-43B4275CC0C7}"/>
          </ac:cxnSpMkLst>
        </pc:cxnChg>
        <pc:cxnChg chg="mod ord">
          <ac:chgData name="Kenny Arnold" userId="15a7f2d84335baa5" providerId="LiveId" clId="{7A34E5B0-1C09-4D78-98A8-06FAD5578F77}" dt="2023-12-13T16:24:35.328" v="34204"/>
          <ac:cxnSpMkLst>
            <pc:docMk/>
            <pc:sldMk cId="1166662812" sldId="332"/>
            <ac:cxnSpMk id="23" creationId="{2335E7D5-0532-7EE7-226F-AC5505C1F100}"/>
          </ac:cxnSpMkLst>
        </pc:cxnChg>
        <pc:cxnChg chg="mod ord">
          <ac:chgData name="Kenny Arnold" userId="15a7f2d84335baa5" providerId="LiveId" clId="{7A34E5B0-1C09-4D78-98A8-06FAD5578F77}" dt="2023-12-13T16:24:35.328" v="34204"/>
          <ac:cxnSpMkLst>
            <pc:docMk/>
            <pc:sldMk cId="1166662812" sldId="332"/>
            <ac:cxnSpMk id="25" creationId="{6219B3DA-DF27-D406-B271-33B9D2A0BBF5}"/>
          </ac:cxnSpMkLst>
        </pc:cxnChg>
        <pc:cxnChg chg="mod ord">
          <ac:chgData name="Kenny Arnold" userId="15a7f2d84335baa5" providerId="LiveId" clId="{7A34E5B0-1C09-4D78-98A8-06FAD5578F77}" dt="2023-12-13T16:24:35.328" v="34204"/>
          <ac:cxnSpMkLst>
            <pc:docMk/>
            <pc:sldMk cId="1166662812" sldId="332"/>
            <ac:cxnSpMk id="27" creationId="{81758132-A545-8F73-283E-DF972828AF2C}"/>
          </ac:cxnSpMkLst>
        </pc:cxnChg>
        <pc:cxnChg chg="mod ord">
          <ac:chgData name="Kenny Arnold" userId="15a7f2d84335baa5" providerId="LiveId" clId="{7A34E5B0-1C09-4D78-98A8-06FAD5578F77}" dt="2023-12-13T16:24:35.328" v="34204"/>
          <ac:cxnSpMkLst>
            <pc:docMk/>
            <pc:sldMk cId="1166662812" sldId="332"/>
            <ac:cxnSpMk id="29" creationId="{BB0228AD-85D8-9085-BD8D-353C9FD8C057}"/>
          </ac:cxnSpMkLst>
        </pc:cxnChg>
        <pc:cxnChg chg="mod ord">
          <ac:chgData name="Kenny Arnold" userId="15a7f2d84335baa5" providerId="LiveId" clId="{7A34E5B0-1C09-4D78-98A8-06FAD5578F77}" dt="2023-12-13T16:24:35.328" v="34204"/>
          <ac:cxnSpMkLst>
            <pc:docMk/>
            <pc:sldMk cId="1166662812" sldId="332"/>
            <ac:cxnSpMk id="31" creationId="{4D47BF01-A94E-0161-79C5-8756B01526B1}"/>
          </ac:cxnSpMkLst>
        </pc:cxnChg>
        <pc:cxnChg chg="mod ord">
          <ac:chgData name="Kenny Arnold" userId="15a7f2d84335baa5" providerId="LiveId" clId="{7A34E5B0-1C09-4D78-98A8-06FAD5578F77}" dt="2023-12-13T16:24:35.328" v="34204"/>
          <ac:cxnSpMkLst>
            <pc:docMk/>
            <pc:sldMk cId="1166662812" sldId="332"/>
            <ac:cxnSpMk id="33" creationId="{6E17F502-2777-501C-869A-73E080D6572E}"/>
          </ac:cxnSpMkLst>
        </pc:cxnChg>
        <pc:cxnChg chg="mod ord">
          <ac:chgData name="Kenny Arnold" userId="15a7f2d84335baa5" providerId="LiveId" clId="{7A34E5B0-1C09-4D78-98A8-06FAD5578F77}" dt="2023-12-13T16:24:35.328" v="34204"/>
          <ac:cxnSpMkLst>
            <pc:docMk/>
            <pc:sldMk cId="1166662812" sldId="332"/>
            <ac:cxnSpMk id="34" creationId="{A4BFCFF6-B8D4-1B55-149C-67360F066C56}"/>
          </ac:cxnSpMkLst>
        </pc:cxnChg>
        <pc:cxnChg chg="mod">
          <ac:chgData name="Kenny Arnold" userId="15a7f2d84335baa5" providerId="LiveId" clId="{7A34E5B0-1C09-4D78-98A8-06FAD5578F77}" dt="2023-12-11T23:14:36.095" v="29856"/>
          <ac:cxnSpMkLst>
            <pc:docMk/>
            <pc:sldMk cId="1166662812" sldId="332"/>
            <ac:cxnSpMk id="35" creationId="{FC7D7331-34C4-DBF7-2E5A-1632E3E7CCC8}"/>
          </ac:cxnSpMkLst>
        </pc:cxnChg>
        <pc:cxnChg chg="mod">
          <ac:chgData name="Kenny Arnold" userId="15a7f2d84335baa5" providerId="LiveId" clId="{7A34E5B0-1C09-4D78-98A8-06FAD5578F77}" dt="2023-12-11T23:14:36.095" v="29856"/>
          <ac:cxnSpMkLst>
            <pc:docMk/>
            <pc:sldMk cId="1166662812" sldId="332"/>
            <ac:cxnSpMk id="36" creationId="{DE89762D-022D-FA1B-6187-37857BC5BA9E}"/>
          </ac:cxnSpMkLst>
        </pc:cxnChg>
        <pc:cxnChg chg="del mod">
          <ac:chgData name="Kenny Arnold" userId="15a7f2d84335baa5" providerId="LiveId" clId="{7A34E5B0-1C09-4D78-98A8-06FAD5578F77}" dt="2023-12-11T21:44:03.288" v="29044" actId="478"/>
          <ac:cxnSpMkLst>
            <pc:docMk/>
            <pc:sldMk cId="1166662812" sldId="332"/>
            <ac:cxnSpMk id="37" creationId="{9CD4AED2-5333-6EA4-4D56-FB5330CEE301}"/>
          </ac:cxnSpMkLst>
        </pc:cxnChg>
        <pc:cxnChg chg="mod">
          <ac:chgData name="Kenny Arnold" userId="15a7f2d84335baa5" providerId="LiveId" clId="{7A34E5B0-1C09-4D78-98A8-06FAD5578F77}" dt="2023-12-11T23:15:25.281" v="29865"/>
          <ac:cxnSpMkLst>
            <pc:docMk/>
            <pc:sldMk cId="1166662812" sldId="332"/>
            <ac:cxnSpMk id="42" creationId="{F8C5DE37-AF69-47CE-5E75-D6AE7697E5C1}"/>
          </ac:cxnSpMkLst>
        </pc:cxnChg>
        <pc:cxnChg chg="mod">
          <ac:chgData name="Kenny Arnold" userId="15a7f2d84335baa5" providerId="LiveId" clId="{7A34E5B0-1C09-4D78-98A8-06FAD5578F77}" dt="2023-12-11T23:15:25.281" v="29865"/>
          <ac:cxnSpMkLst>
            <pc:docMk/>
            <pc:sldMk cId="1166662812" sldId="332"/>
            <ac:cxnSpMk id="43" creationId="{E06BCFAE-F616-BA13-1378-C048326D2138}"/>
          </ac:cxnSpMkLst>
        </pc:cxnChg>
        <pc:cxnChg chg="mod">
          <ac:chgData name="Kenny Arnold" userId="15a7f2d84335baa5" providerId="LiveId" clId="{7A34E5B0-1C09-4D78-98A8-06FAD5578F77}" dt="2023-12-11T23:15:25.281" v="29865"/>
          <ac:cxnSpMkLst>
            <pc:docMk/>
            <pc:sldMk cId="1166662812" sldId="332"/>
            <ac:cxnSpMk id="44" creationId="{BEEF6311-80CE-CAD4-CD48-05A71C2652A1}"/>
          </ac:cxnSpMkLst>
        </pc:cxnChg>
        <pc:cxnChg chg="mod ord">
          <ac:chgData name="Kenny Arnold" userId="15a7f2d84335baa5" providerId="LiveId" clId="{7A34E5B0-1C09-4D78-98A8-06FAD5578F77}" dt="2023-12-13T16:24:35.326" v="34200"/>
          <ac:cxnSpMkLst>
            <pc:docMk/>
            <pc:sldMk cId="1166662812" sldId="332"/>
            <ac:cxnSpMk id="799" creationId="{1D71FEA3-1EAF-C06A-0DE4-584FBA0105EC}"/>
          </ac:cxnSpMkLst>
        </pc:cxnChg>
        <pc:cxnChg chg="del mod">
          <ac:chgData name="Kenny Arnold" userId="15a7f2d84335baa5" providerId="LiveId" clId="{7A34E5B0-1C09-4D78-98A8-06FAD5578F77}" dt="2023-12-11T21:43:44.393" v="29027" actId="478"/>
          <ac:cxnSpMkLst>
            <pc:docMk/>
            <pc:sldMk cId="1166662812" sldId="332"/>
            <ac:cxnSpMk id="801" creationId="{0FAE3D5F-3F03-45BD-0DF9-56439E9F245F}"/>
          </ac:cxnSpMkLst>
        </pc:cxnChg>
        <pc:cxnChg chg="del mod">
          <ac:chgData name="Kenny Arnold" userId="15a7f2d84335baa5" providerId="LiveId" clId="{7A34E5B0-1C09-4D78-98A8-06FAD5578F77}" dt="2023-12-11T21:43:43.080" v="29026" actId="478"/>
          <ac:cxnSpMkLst>
            <pc:docMk/>
            <pc:sldMk cId="1166662812" sldId="332"/>
            <ac:cxnSpMk id="803" creationId="{80AFA07A-C30B-63C2-CCFB-738DA19EE359}"/>
          </ac:cxnSpMkLst>
        </pc:cxnChg>
        <pc:cxnChg chg="add del mod ord">
          <ac:chgData name="Kenny Arnold" userId="15a7f2d84335baa5" providerId="LiveId" clId="{7A34E5B0-1C09-4D78-98A8-06FAD5578F77}" dt="2023-12-13T16:24:35.326" v="34200"/>
          <ac:cxnSpMkLst>
            <pc:docMk/>
            <pc:sldMk cId="1166662812" sldId="332"/>
            <ac:cxnSpMk id="816" creationId="{1BD68E88-55E6-444D-1060-7DAF2C7517BA}"/>
          </ac:cxnSpMkLst>
        </pc:cxnChg>
        <pc:cxnChg chg="del mod">
          <ac:chgData name="Kenny Arnold" userId="15a7f2d84335baa5" providerId="LiveId" clId="{7A34E5B0-1C09-4D78-98A8-06FAD5578F77}" dt="2023-12-11T21:43:45.879" v="29029" actId="478"/>
          <ac:cxnSpMkLst>
            <pc:docMk/>
            <pc:sldMk cId="1166662812" sldId="332"/>
            <ac:cxnSpMk id="818" creationId="{5B9B60D4-525E-A0A6-A93D-A61BFD7CB2A2}"/>
          </ac:cxnSpMkLst>
        </pc:cxnChg>
        <pc:cxnChg chg="del mod">
          <ac:chgData name="Kenny Arnold" userId="15a7f2d84335baa5" providerId="LiveId" clId="{7A34E5B0-1C09-4D78-98A8-06FAD5578F77}" dt="2023-12-11T21:43:47.932" v="29031" actId="478"/>
          <ac:cxnSpMkLst>
            <pc:docMk/>
            <pc:sldMk cId="1166662812" sldId="332"/>
            <ac:cxnSpMk id="829" creationId="{90C59259-EE02-5A11-B51C-09A0A27C003D}"/>
          </ac:cxnSpMkLst>
        </pc:cxnChg>
        <pc:cxnChg chg="del mod">
          <ac:chgData name="Kenny Arnold" userId="15a7f2d84335baa5" providerId="LiveId" clId="{7A34E5B0-1C09-4D78-98A8-06FAD5578F77}" dt="2023-12-11T21:43:50.036" v="29033" actId="478"/>
          <ac:cxnSpMkLst>
            <pc:docMk/>
            <pc:sldMk cId="1166662812" sldId="332"/>
            <ac:cxnSpMk id="836" creationId="{74A04F86-DE3D-CE86-EB3D-BCD6226AD9B4}"/>
          </ac:cxnSpMkLst>
        </pc:cxnChg>
        <pc:cxnChg chg="del mod">
          <ac:chgData name="Kenny Arnold" userId="15a7f2d84335baa5" providerId="LiveId" clId="{7A34E5B0-1C09-4D78-98A8-06FAD5578F77}" dt="2023-12-11T21:43:45.128" v="29028" actId="478"/>
          <ac:cxnSpMkLst>
            <pc:docMk/>
            <pc:sldMk cId="1166662812" sldId="332"/>
            <ac:cxnSpMk id="838" creationId="{73B87DC3-4D3D-012B-C7D3-84A5E9D915CC}"/>
          </ac:cxnSpMkLst>
        </pc:cxnChg>
      </pc:sldChg>
      <pc:sldChg chg="new del">
        <pc:chgData name="Kenny Arnold" userId="15a7f2d84335baa5" providerId="LiveId" clId="{7A34E5B0-1C09-4D78-98A8-06FAD5578F77}" dt="2023-12-11T21:39:15.568" v="28926" actId="47"/>
        <pc:sldMkLst>
          <pc:docMk/>
          <pc:sldMk cId="2149405745" sldId="332"/>
        </pc:sldMkLst>
      </pc:sldChg>
      <pc:sldChg chg="addSp delSp modSp add mod ord modAnim">
        <pc:chgData name="Kenny Arnold" userId="15a7f2d84335baa5" providerId="LiveId" clId="{7A34E5B0-1C09-4D78-98A8-06FAD5578F77}" dt="2023-12-13T16:23:54.567" v="33685"/>
        <pc:sldMkLst>
          <pc:docMk/>
          <pc:sldMk cId="326618597" sldId="333"/>
        </pc:sldMkLst>
        <pc:spChg chg="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3" creationId="{653204BA-79C8-8809-629A-5BAC4263D417}"/>
          </ac:spMkLst>
        </pc:spChg>
        <pc:spChg chg="add 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15" creationId="{51291A7F-A6FB-56EF-D93A-7ED73A72406A}"/>
          </ac:spMkLst>
        </pc:spChg>
        <pc:spChg chg="add 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18" creationId="{8D3E9EC9-7D57-5152-9359-7CB0C18B6289}"/>
          </ac:spMkLst>
        </pc:spChg>
        <pc:spChg chg="add 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20" creationId="{8ACD5A1E-0159-82C7-D708-14EACB1A24B2}"/>
          </ac:spMkLst>
        </pc:spChg>
        <pc:spChg chg="mod ord">
          <ac:chgData name="Kenny Arnold" userId="15a7f2d84335baa5" providerId="LiveId" clId="{7A34E5B0-1C09-4D78-98A8-06FAD5578F77}" dt="2023-12-13T16:23:54.567" v="33685"/>
          <ac:spMkLst>
            <pc:docMk/>
            <pc:sldMk cId="326618597" sldId="333"/>
            <ac:spMk id="21" creationId="{0F93C116-BD50-EE16-0A96-DFC6AA3DC0BB}"/>
          </ac:spMkLst>
        </pc:spChg>
        <pc:spChg chg="mod ord">
          <ac:chgData name="Kenny Arnold" userId="15a7f2d84335baa5" providerId="LiveId" clId="{7A34E5B0-1C09-4D78-98A8-06FAD5578F77}" dt="2023-12-13T16:23:54.567" v="33685"/>
          <ac:spMkLst>
            <pc:docMk/>
            <pc:sldMk cId="326618597" sldId="333"/>
            <ac:spMk id="22" creationId="{E7EE8695-9CCA-0B10-D61F-57A243E89957}"/>
          </ac:spMkLst>
        </pc:spChg>
        <pc:spChg chg="mod ord">
          <ac:chgData name="Kenny Arnold" userId="15a7f2d84335baa5" providerId="LiveId" clId="{7A34E5B0-1C09-4D78-98A8-06FAD5578F77}" dt="2023-12-13T16:23:54.567" v="33685"/>
          <ac:spMkLst>
            <pc:docMk/>
            <pc:sldMk cId="326618597" sldId="333"/>
            <ac:spMk id="24" creationId="{0CC4948D-BF58-A7EC-B289-58618972F763}"/>
          </ac:spMkLst>
        </pc:spChg>
        <pc:spChg chg="mod ord">
          <ac:chgData name="Kenny Arnold" userId="15a7f2d84335baa5" providerId="LiveId" clId="{7A34E5B0-1C09-4D78-98A8-06FAD5578F77}" dt="2023-12-13T16:23:54.567" v="33685"/>
          <ac:spMkLst>
            <pc:docMk/>
            <pc:sldMk cId="326618597" sldId="333"/>
            <ac:spMk id="26" creationId="{CD13C78B-E44F-33E2-499A-2217B48887F4}"/>
          </ac:spMkLst>
        </pc:spChg>
        <pc:spChg chg="mod ord">
          <ac:chgData name="Kenny Arnold" userId="15a7f2d84335baa5" providerId="LiveId" clId="{7A34E5B0-1C09-4D78-98A8-06FAD5578F77}" dt="2023-12-13T16:23:54.567" v="33685"/>
          <ac:spMkLst>
            <pc:docMk/>
            <pc:sldMk cId="326618597" sldId="333"/>
            <ac:spMk id="28" creationId="{EC4E5743-641D-5830-E053-1663188DE971}"/>
          </ac:spMkLst>
        </pc:spChg>
        <pc:spChg chg="mod ord">
          <ac:chgData name="Kenny Arnold" userId="15a7f2d84335baa5" providerId="LiveId" clId="{7A34E5B0-1C09-4D78-98A8-06FAD5578F77}" dt="2023-12-13T16:23:54.567" v="33685"/>
          <ac:spMkLst>
            <pc:docMk/>
            <pc:sldMk cId="326618597" sldId="333"/>
            <ac:spMk id="30" creationId="{6D230FC7-1025-7161-7221-A443403049EC}"/>
          </ac:spMkLst>
        </pc:spChg>
        <pc:spChg chg="mod ord">
          <ac:chgData name="Kenny Arnold" userId="15a7f2d84335baa5" providerId="LiveId" clId="{7A34E5B0-1C09-4D78-98A8-06FAD5578F77}" dt="2023-12-13T16:23:54.567" v="33685"/>
          <ac:spMkLst>
            <pc:docMk/>
            <pc:sldMk cId="326618597" sldId="333"/>
            <ac:spMk id="32" creationId="{640AE4A3-FBEF-29F3-5394-732AFC131719}"/>
          </ac:spMkLst>
        </pc:spChg>
        <pc:spChg chg="add 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35" creationId="{C7F48F07-E437-03E4-E005-EFE6E9782843}"/>
          </ac:spMkLst>
        </pc:spChg>
        <pc:spChg chg="del">
          <ac:chgData name="Kenny Arnold" userId="15a7f2d84335baa5" providerId="LiveId" clId="{7A34E5B0-1C09-4D78-98A8-06FAD5578F77}" dt="2023-12-11T21:45:16.895" v="29055" actId="478"/>
          <ac:spMkLst>
            <pc:docMk/>
            <pc:sldMk cId="326618597" sldId="333"/>
            <ac:spMk id="39" creationId="{991E053D-6C88-A057-2818-CDF26B168493}"/>
          </ac:spMkLst>
        </pc:spChg>
        <pc:spChg chg="mod ord">
          <ac:chgData name="Kenny Arnold" userId="15a7f2d84335baa5" providerId="LiveId" clId="{7A34E5B0-1C09-4D78-98A8-06FAD5578F77}" dt="2023-12-13T16:23:54.553" v="33683"/>
          <ac:spMkLst>
            <pc:docMk/>
            <pc:sldMk cId="326618597" sldId="333"/>
            <ac:spMk id="794" creationId="{9EE87483-3D39-922C-B155-0C7B15C5D158}"/>
          </ac:spMkLst>
        </pc:spChg>
        <pc:spChg chg="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795" creationId="{4019B3E6-156E-9A80-5513-DBC8D2985CCE}"/>
          </ac:spMkLst>
        </pc:spChg>
        <pc:spChg chg="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796" creationId="{74F01D64-088C-9C3B-6478-C29DAFACFEBD}"/>
          </ac:spMkLst>
        </pc:spChg>
        <pc:spChg chg="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797" creationId="{49310546-A6FB-6B3F-36B0-7D0F2277199B}"/>
          </ac:spMkLst>
        </pc:spChg>
        <pc:spChg chg="del">
          <ac:chgData name="Kenny Arnold" userId="15a7f2d84335baa5" providerId="LiveId" clId="{7A34E5B0-1C09-4D78-98A8-06FAD5578F77}" dt="2023-12-11T21:45:14.073" v="29054" actId="478"/>
          <ac:spMkLst>
            <pc:docMk/>
            <pc:sldMk cId="326618597" sldId="333"/>
            <ac:spMk id="814" creationId="{F86C8F74-399F-3907-2026-AB02DE662CF3}"/>
          </ac:spMkLst>
        </pc:spChg>
        <pc:spChg chg="mod ord">
          <ac:chgData name="Kenny Arnold" userId="15a7f2d84335baa5" providerId="LiveId" clId="{7A34E5B0-1C09-4D78-98A8-06FAD5578F77}" dt="2023-12-13T16:23:54.544" v="33677"/>
          <ac:spMkLst>
            <pc:docMk/>
            <pc:sldMk cId="326618597" sldId="333"/>
            <ac:spMk id="817" creationId="{C26CEDB7-AF8F-EC93-3DF8-A3F49000FA0A}"/>
          </ac:spMkLst>
        </pc:spChg>
        <pc:spChg chg="del">
          <ac:chgData name="Kenny Arnold" userId="15a7f2d84335baa5" providerId="LiveId" clId="{7A34E5B0-1C09-4D78-98A8-06FAD5578F77}" dt="2023-12-11T21:45:21.001" v="29058" actId="478"/>
          <ac:spMkLst>
            <pc:docMk/>
            <pc:sldMk cId="326618597" sldId="333"/>
            <ac:spMk id="823" creationId="{E1D37D4D-1370-5D04-60D7-F1BACFF7228D}"/>
          </ac:spMkLst>
        </pc:spChg>
        <pc:cxnChg chg="add mod ord">
          <ac:chgData name="Kenny Arnold" userId="15a7f2d84335baa5" providerId="LiveId" clId="{7A34E5B0-1C09-4D78-98A8-06FAD5578F77}" dt="2023-12-13T16:23:54.544" v="33677"/>
          <ac:cxnSpMkLst>
            <pc:docMk/>
            <pc:sldMk cId="326618597" sldId="333"/>
            <ac:cxnSpMk id="5" creationId="{36231AF4-132B-E75A-E8E9-D9F2D339067A}"/>
          </ac:cxnSpMkLst>
        </pc:cxnChg>
        <pc:cxnChg chg="add mod ord">
          <ac:chgData name="Kenny Arnold" userId="15a7f2d84335baa5" providerId="LiveId" clId="{7A34E5B0-1C09-4D78-98A8-06FAD5578F77}" dt="2023-12-13T16:23:54.544" v="33677"/>
          <ac:cxnSpMkLst>
            <pc:docMk/>
            <pc:sldMk cId="326618597" sldId="333"/>
            <ac:cxnSpMk id="6" creationId="{2F14CA79-E7B1-8022-C758-EE3E058FB671}"/>
          </ac:cxnSpMkLst>
        </pc:cxnChg>
        <pc:cxnChg chg="add mod ord">
          <ac:chgData name="Kenny Arnold" userId="15a7f2d84335baa5" providerId="LiveId" clId="{7A34E5B0-1C09-4D78-98A8-06FAD5578F77}" dt="2023-12-13T16:23:54.544" v="33677"/>
          <ac:cxnSpMkLst>
            <pc:docMk/>
            <pc:sldMk cId="326618597" sldId="333"/>
            <ac:cxnSpMk id="8" creationId="{2197D8E5-59BF-7F7A-B824-ADA3A9CA3AD1}"/>
          </ac:cxnSpMkLst>
        </pc:cxnChg>
        <pc:cxnChg chg="add mod ord">
          <ac:chgData name="Kenny Arnold" userId="15a7f2d84335baa5" providerId="LiveId" clId="{7A34E5B0-1C09-4D78-98A8-06FAD5578F77}" dt="2023-12-13T16:23:54.544" v="33677"/>
          <ac:cxnSpMkLst>
            <pc:docMk/>
            <pc:sldMk cId="326618597" sldId="333"/>
            <ac:cxnSpMk id="11" creationId="{6E9DFD5F-1B8D-A78D-7BAD-B6FD415B2B66}"/>
          </ac:cxnSpMkLst>
        </pc:cxnChg>
        <pc:cxnChg chg="add mod ord">
          <ac:chgData name="Kenny Arnold" userId="15a7f2d84335baa5" providerId="LiveId" clId="{7A34E5B0-1C09-4D78-98A8-06FAD5578F77}" dt="2023-12-13T16:23:54.544" v="33677"/>
          <ac:cxnSpMkLst>
            <pc:docMk/>
            <pc:sldMk cId="326618597" sldId="333"/>
            <ac:cxnSpMk id="12" creationId="{1FA37438-FA4B-2489-3D54-A93484D02C12}"/>
          </ac:cxnSpMkLst>
        </pc:cxnChg>
        <pc:cxnChg chg="mod ord">
          <ac:chgData name="Kenny Arnold" userId="15a7f2d84335baa5" providerId="LiveId" clId="{7A34E5B0-1C09-4D78-98A8-06FAD5578F77}" dt="2023-12-13T16:23:54.546" v="33681"/>
          <ac:cxnSpMkLst>
            <pc:docMk/>
            <pc:sldMk cId="326618597" sldId="333"/>
            <ac:cxnSpMk id="23" creationId="{2335E7D5-0532-7EE7-226F-AC5505C1F100}"/>
          </ac:cxnSpMkLst>
        </pc:cxnChg>
        <pc:cxnChg chg="mod ord">
          <ac:chgData name="Kenny Arnold" userId="15a7f2d84335baa5" providerId="LiveId" clId="{7A34E5B0-1C09-4D78-98A8-06FAD5578F77}" dt="2023-12-13T16:23:54.546" v="33681"/>
          <ac:cxnSpMkLst>
            <pc:docMk/>
            <pc:sldMk cId="326618597" sldId="333"/>
            <ac:cxnSpMk id="25" creationId="{6219B3DA-DF27-D406-B271-33B9D2A0BBF5}"/>
          </ac:cxnSpMkLst>
        </pc:cxnChg>
        <pc:cxnChg chg="mod ord">
          <ac:chgData name="Kenny Arnold" userId="15a7f2d84335baa5" providerId="LiveId" clId="{7A34E5B0-1C09-4D78-98A8-06FAD5578F77}" dt="2023-12-13T16:23:54.546" v="33681"/>
          <ac:cxnSpMkLst>
            <pc:docMk/>
            <pc:sldMk cId="326618597" sldId="333"/>
            <ac:cxnSpMk id="27" creationId="{81758132-A545-8F73-283E-DF972828AF2C}"/>
          </ac:cxnSpMkLst>
        </pc:cxnChg>
        <pc:cxnChg chg="mod ord">
          <ac:chgData name="Kenny Arnold" userId="15a7f2d84335baa5" providerId="LiveId" clId="{7A34E5B0-1C09-4D78-98A8-06FAD5578F77}" dt="2023-12-13T16:23:54.546" v="33681"/>
          <ac:cxnSpMkLst>
            <pc:docMk/>
            <pc:sldMk cId="326618597" sldId="333"/>
            <ac:cxnSpMk id="29" creationId="{BB0228AD-85D8-9085-BD8D-353C9FD8C057}"/>
          </ac:cxnSpMkLst>
        </pc:cxnChg>
        <pc:cxnChg chg="mod ord">
          <ac:chgData name="Kenny Arnold" userId="15a7f2d84335baa5" providerId="LiveId" clId="{7A34E5B0-1C09-4D78-98A8-06FAD5578F77}" dt="2023-12-13T16:23:54.546" v="33681"/>
          <ac:cxnSpMkLst>
            <pc:docMk/>
            <pc:sldMk cId="326618597" sldId="333"/>
            <ac:cxnSpMk id="31" creationId="{4D47BF01-A94E-0161-79C5-8756B01526B1}"/>
          </ac:cxnSpMkLst>
        </pc:cxnChg>
        <pc:cxnChg chg="mod ord">
          <ac:chgData name="Kenny Arnold" userId="15a7f2d84335baa5" providerId="LiveId" clId="{7A34E5B0-1C09-4D78-98A8-06FAD5578F77}" dt="2023-12-13T16:23:54.546" v="33681"/>
          <ac:cxnSpMkLst>
            <pc:docMk/>
            <pc:sldMk cId="326618597" sldId="333"/>
            <ac:cxnSpMk id="33" creationId="{6E17F502-2777-501C-869A-73E080D6572E}"/>
          </ac:cxnSpMkLst>
        </pc:cxnChg>
        <pc:cxnChg chg="mod ord">
          <ac:chgData name="Kenny Arnold" userId="15a7f2d84335baa5" providerId="LiveId" clId="{7A34E5B0-1C09-4D78-98A8-06FAD5578F77}" dt="2023-12-13T16:23:54.546" v="33681"/>
          <ac:cxnSpMkLst>
            <pc:docMk/>
            <pc:sldMk cId="326618597" sldId="333"/>
            <ac:cxnSpMk id="34" creationId="{A4BFCFF6-B8D4-1B55-149C-67360F066C56}"/>
          </ac:cxnSpMkLst>
        </pc:cxnChg>
        <pc:cxnChg chg="del mod">
          <ac:chgData name="Kenny Arnold" userId="15a7f2d84335baa5" providerId="LiveId" clId="{7A34E5B0-1C09-4D78-98A8-06FAD5578F77}" dt="2023-12-11T21:45:17.556" v="29056" actId="478"/>
          <ac:cxnSpMkLst>
            <pc:docMk/>
            <pc:sldMk cId="326618597" sldId="333"/>
            <ac:cxnSpMk id="37" creationId="{9CD4AED2-5333-6EA4-4D56-FB5330CEE301}"/>
          </ac:cxnSpMkLst>
        </pc:cxnChg>
        <pc:cxnChg chg="del mod">
          <ac:chgData name="Kenny Arnold" userId="15a7f2d84335baa5" providerId="LiveId" clId="{7A34E5B0-1C09-4D78-98A8-06FAD5578F77}" dt="2023-12-11T21:45:12.517" v="29052" actId="478"/>
          <ac:cxnSpMkLst>
            <pc:docMk/>
            <pc:sldMk cId="326618597" sldId="333"/>
            <ac:cxnSpMk id="799" creationId="{1D71FEA3-1EAF-C06A-0DE4-584FBA0105EC}"/>
          </ac:cxnSpMkLst>
        </pc:cxnChg>
        <pc:cxnChg chg="mod ord">
          <ac:chgData name="Kenny Arnold" userId="15a7f2d84335baa5" providerId="LiveId" clId="{7A34E5B0-1C09-4D78-98A8-06FAD5578F77}" dt="2023-12-13T16:23:54.544" v="33677"/>
          <ac:cxnSpMkLst>
            <pc:docMk/>
            <pc:sldMk cId="326618597" sldId="333"/>
            <ac:cxnSpMk id="801" creationId="{0FAE3D5F-3F03-45BD-0DF9-56439E9F245F}"/>
          </ac:cxnSpMkLst>
        </pc:cxnChg>
        <pc:cxnChg chg="del mod">
          <ac:chgData name="Kenny Arnold" userId="15a7f2d84335baa5" providerId="LiveId" clId="{7A34E5B0-1C09-4D78-98A8-06FAD5578F77}" dt="2023-12-11T21:45:01.796" v="29050" actId="478"/>
          <ac:cxnSpMkLst>
            <pc:docMk/>
            <pc:sldMk cId="326618597" sldId="333"/>
            <ac:cxnSpMk id="803" creationId="{80AFA07A-C30B-63C2-CCFB-738DA19EE359}"/>
          </ac:cxnSpMkLst>
        </pc:cxnChg>
        <pc:cxnChg chg="del mod">
          <ac:chgData name="Kenny Arnold" userId="15a7f2d84335baa5" providerId="LiveId" clId="{7A34E5B0-1C09-4D78-98A8-06FAD5578F77}" dt="2023-12-11T21:45:13.106" v="29053" actId="478"/>
          <ac:cxnSpMkLst>
            <pc:docMk/>
            <pc:sldMk cId="326618597" sldId="333"/>
            <ac:cxnSpMk id="816" creationId="{1BD68E88-55E6-444D-1060-7DAF2C7517BA}"/>
          </ac:cxnSpMkLst>
        </pc:cxnChg>
        <pc:cxnChg chg="del mod">
          <ac:chgData name="Kenny Arnold" userId="15a7f2d84335baa5" providerId="LiveId" clId="{7A34E5B0-1C09-4D78-98A8-06FAD5578F77}" dt="2023-12-11T21:46:54.007" v="29078" actId="478"/>
          <ac:cxnSpMkLst>
            <pc:docMk/>
            <pc:sldMk cId="326618597" sldId="333"/>
            <ac:cxnSpMk id="818" creationId="{5B9B60D4-525E-A0A6-A93D-A61BFD7CB2A2}"/>
          </ac:cxnSpMkLst>
        </pc:cxnChg>
        <pc:cxnChg chg="del mod">
          <ac:chgData name="Kenny Arnold" userId="15a7f2d84335baa5" providerId="LiveId" clId="{7A34E5B0-1C09-4D78-98A8-06FAD5578F77}" dt="2023-12-11T21:45:19.901" v="29057" actId="478"/>
          <ac:cxnSpMkLst>
            <pc:docMk/>
            <pc:sldMk cId="326618597" sldId="333"/>
            <ac:cxnSpMk id="829" creationId="{90C59259-EE02-5A11-B51C-09A0A27C003D}"/>
          </ac:cxnSpMkLst>
        </pc:cxnChg>
        <pc:cxnChg chg="del mod">
          <ac:chgData name="Kenny Arnold" userId="15a7f2d84335baa5" providerId="LiveId" clId="{7A34E5B0-1C09-4D78-98A8-06FAD5578F77}" dt="2023-12-11T21:45:22.610" v="29059" actId="478"/>
          <ac:cxnSpMkLst>
            <pc:docMk/>
            <pc:sldMk cId="326618597" sldId="333"/>
            <ac:cxnSpMk id="836" creationId="{74A04F86-DE3D-CE86-EB3D-BCD6226AD9B4}"/>
          </ac:cxnSpMkLst>
        </pc:cxnChg>
        <pc:cxnChg chg="del mod ord">
          <ac:chgData name="Kenny Arnold" userId="15a7f2d84335baa5" providerId="LiveId" clId="{7A34E5B0-1C09-4D78-98A8-06FAD5578F77}" dt="2023-12-13T03:17:52.440" v="31324" actId="478"/>
          <ac:cxnSpMkLst>
            <pc:docMk/>
            <pc:sldMk cId="326618597" sldId="333"/>
            <ac:cxnSpMk id="838" creationId="{73B87DC3-4D3D-012B-C7D3-84A5E9D915CC}"/>
          </ac:cxnSpMkLst>
        </pc:cxnChg>
      </pc:sldChg>
      <pc:sldChg chg="addSp delSp modSp add mod addAnim delAnim modAnim">
        <pc:chgData name="Kenny Arnold" userId="15a7f2d84335baa5" providerId="LiveId" clId="{7A34E5B0-1C09-4D78-98A8-06FAD5578F77}" dt="2023-12-13T16:24:01.654" v="33790"/>
        <pc:sldMkLst>
          <pc:docMk/>
          <pc:sldMk cId="2030957380" sldId="334"/>
        </pc:sldMkLst>
        <pc:spChg chg="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3" creationId="{653204BA-79C8-8809-629A-5BAC4263D417}"/>
          </ac:spMkLst>
        </pc:spChg>
        <pc:spChg chg="add del 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15" creationId="{51291A7F-A6FB-56EF-D93A-7ED73A72406A}"/>
          </ac:spMkLst>
        </pc:spChg>
        <pc:spChg chg="add del 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16" creationId="{45CA76B5-6B14-C732-508C-9DC13E8E8675}"/>
          </ac:spMkLst>
        </pc:spChg>
        <pc:spChg chg="add del 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17" creationId="{6D05C9F0-6B07-F95C-3FE1-8B146FA18627}"/>
          </ac:spMkLst>
        </pc:spChg>
        <pc:spChg chg="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18" creationId="{8D3E9EC9-7D57-5152-9359-7CB0C18B6289}"/>
          </ac:spMkLst>
        </pc:spChg>
        <pc:spChg chg="mod ord">
          <ac:chgData name="Kenny Arnold" userId="15a7f2d84335baa5" providerId="LiveId" clId="{7A34E5B0-1C09-4D78-98A8-06FAD5578F77}" dt="2023-12-13T16:24:01.654" v="33790"/>
          <ac:spMkLst>
            <pc:docMk/>
            <pc:sldMk cId="2030957380" sldId="334"/>
            <ac:spMk id="21" creationId="{0F93C116-BD50-EE16-0A96-DFC6AA3DC0BB}"/>
          </ac:spMkLst>
        </pc:spChg>
        <pc:spChg chg="mod ord">
          <ac:chgData name="Kenny Arnold" userId="15a7f2d84335baa5" providerId="LiveId" clId="{7A34E5B0-1C09-4D78-98A8-06FAD5578F77}" dt="2023-12-13T16:24:01.654" v="33790"/>
          <ac:spMkLst>
            <pc:docMk/>
            <pc:sldMk cId="2030957380" sldId="334"/>
            <ac:spMk id="22" creationId="{E7EE8695-9CCA-0B10-D61F-57A243E89957}"/>
          </ac:spMkLst>
        </pc:spChg>
        <pc:spChg chg="mod ord">
          <ac:chgData name="Kenny Arnold" userId="15a7f2d84335baa5" providerId="LiveId" clId="{7A34E5B0-1C09-4D78-98A8-06FAD5578F77}" dt="2023-12-13T16:24:01.654" v="33790"/>
          <ac:spMkLst>
            <pc:docMk/>
            <pc:sldMk cId="2030957380" sldId="334"/>
            <ac:spMk id="24" creationId="{0CC4948D-BF58-A7EC-B289-58618972F763}"/>
          </ac:spMkLst>
        </pc:spChg>
        <pc:spChg chg="mod ord">
          <ac:chgData name="Kenny Arnold" userId="15a7f2d84335baa5" providerId="LiveId" clId="{7A34E5B0-1C09-4D78-98A8-06FAD5578F77}" dt="2023-12-13T16:24:01.654" v="33790"/>
          <ac:spMkLst>
            <pc:docMk/>
            <pc:sldMk cId="2030957380" sldId="334"/>
            <ac:spMk id="26" creationId="{CD13C78B-E44F-33E2-499A-2217B48887F4}"/>
          </ac:spMkLst>
        </pc:spChg>
        <pc:spChg chg="mod ord">
          <ac:chgData name="Kenny Arnold" userId="15a7f2d84335baa5" providerId="LiveId" clId="{7A34E5B0-1C09-4D78-98A8-06FAD5578F77}" dt="2023-12-13T16:24:01.654" v="33790"/>
          <ac:spMkLst>
            <pc:docMk/>
            <pc:sldMk cId="2030957380" sldId="334"/>
            <ac:spMk id="28" creationId="{EC4E5743-641D-5830-E053-1663188DE971}"/>
          </ac:spMkLst>
        </pc:spChg>
        <pc:spChg chg="mod ord">
          <ac:chgData name="Kenny Arnold" userId="15a7f2d84335baa5" providerId="LiveId" clId="{7A34E5B0-1C09-4D78-98A8-06FAD5578F77}" dt="2023-12-13T16:24:01.654" v="33790"/>
          <ac:spMkLst>
            <pc:docMk/>
            <pc:sldMk cId="2030957380" sldId="334"/>
            <ac:spMk id="30" creationId="{6D230FC7-1025-7161-7221-A443403049EC}"/>
          </ac:spMkLst>
        </pc:spChg>
        <pc:spChg chg="mod ord">
          <ac:chgData name="Kenny Arnold" userId="15a7f2d84335baa5" providerId="LiveId" clId="{7A34E5B0-1C09-4D78-98A8-06FAD5578F77}" dt="2023-12-13T16:24:01.654" v="33790"/>
          <ac:spMkLst>
            <pc:docMk/>
            <pc:sldMk cId="2030957380" sldId="334"/>
            <ac:spMk id="32" creationId="{640AE4A3-FBEF-29F3-5394-732AFC131719}"/>
          </ac:spMkLst>
        </pc:spChg>
        <pc:spChg chg="add 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41" creationId="{3E3E176D-1E7B-ED5D-D14B-08A00B22EA3D}"/>
          </ac:spMkLst>
        </pc:spChg>
        <pc:spChg chg="add 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42" creationId="{BC5BB57D-3C82-8D3F-50AF-63481D17A71E}"/>
          </ac:spMkLst>
        </pc:spChg>
        <pc:spChg chg="add 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43" creationId="{9C2874B6-737D-F5C5-D601-5CB0C9B09190}"/>
          </ac:spMkLst>
        </pc:spChg>
        <pc:spChg chg="mod ord">
          <ac:chgData name="Kenny Arnold" userId="15a7f2d84335baa5" providerId="LiveId" clId="{7A34E5B0-1C09-4D78-98A8-06FAD5578F77}" dt="2023-12-13T16:24:01.637" v="33788"/>
          <ac:spMkLst>
            <pc:docMk/>
            <pc:sldMk cId="2030957380" sldId="334"/>
            <ac:spMk id="794" creationId="{9EE87483-3D39-922C-B155-0C7B15C5D158}"/>
          </ac:spMkLst>
        </pc:spChg>
        <pc:spChg chg="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795" creationId="{4019B3E6-156E-9A80-5513-DBC8D2985CCE}"/>
          </ac:spMkLst>
        </pc:spChg>
        <pc:spChg chg="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796" creationId="{74F01D64-088C-9C3B-6478-C29DAFACFEBD}"/>
          </ac:spMkLst>
        </pc:spChg>
        <pc:spChg chg="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797" creationId="{49310546-A6FB-6B3F-36B0-7D0F2277199B}"/>
          </ac:spMkLst>
        </pc:spChg>
        <pc:spChg chg="mod ord">
          <ac:chgData name="Kenny Arnold" userId="15a7f2d84335baa5" providerId="LiveId" clId="{7A34E5B0-1C09-4D78-98A8-06FAD5578F77}" dt="2023-12-13T16:24:01.627" v="33782"/>
          <ac:spMkLst>
            <pc:docMk/>
            <pc:sldMk cId="2030957380" sldId="334"/>
            <ac:spMk id="817" creationId="{C26CEDB7-AF8F-EC93-3DF8-A3F49000FA0A}"/>
          </ac:spMkLst>
        </pc:spChg>
        <pc:grpChg chg="add del mod ord">
          <ac:chgData name="Kenny Arnold" userId="15a7f2d84335baa5" providerId="LiveId" clId="{7A34E5B0-1C09-4D78-98A8-06FAD5578F77}" dt="2023-12-13T16:24:01.627" v="33782"/>
          <ac:grpSpMkLst>
            <pc:docMk/>
            <pc:sldMk cId="2030957380" sldId="334"/>
            <ac:grpSpMk id="14" creationId="{D8A98AF0-029A-07B1-2AB4-51A4649DDBDD}"/>
          </ac:grpSpMkLst>
        </pc:grpChg>
        <pc:cxnChg chg="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5" creationId="{36231AF4-132B-E75A-E8E9-D9F2D339067A}"/>
          </ac:cxnSpMkLst>
        </pc:cxnChg>
        <pc:cxnChg chg="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6" creationId="{2F14CA79-E7B1-8022-C758-EE3E058FB671}"/>
          </ac:cxnSpMkLst>
        </pc:cxnChg>
        <pc:cxnChg chg="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8" creationId="{2197D8E5-59BF-7F7A-B824-ADA3A9CA3AD1}"/>
          </ac:cxnSpMkLst>
        </pc:cxnChg>
        <pc:cxnChg chg="add mod">
          <ac:chgData name="Kenny Arnold" userId="15a7f2d84335baa5" providerId="LiveId" clId="{7A34E5B0-1C09-4D78-98A8-06FAD5578F77}" dt="2023-12-11T22:22:01.755" v="29350" actId="208"/>
          <ac:cxnSpMkLst>
            <pc:docMk/>
            <pc:sldMk cId="2030957380" sldId="334"/>
            <ac:cxnSpMk id="9" creationId="{0F8DFEDF-8109-FEB6-F4E0-E0DC0C2CBD10}"/>
          </ac:cxnSpMkLst>
        </pc:cxnChg>
        <pc:cxnChg chg="add mod">
          <ac:chgData name="Kenny Arnold" userId="15a7f2d84335baa5" providerId="LiveId" clId="{7A34E5B0-1C09-4D78-98A8-06FAD5578F77}" dt="2023-12-11T22:22:01.755" v="29350" actId="208"/>
          <ac:cxnSpMkLst>
            <pc:docMk/>
            <pc:sldMk cId="2030957380" sldId="334"/>
            <ac:cxnSpMk id="10" creationId="{C5E17113-BFCF-340F-9E22-68C628D4164E}"/>
          </ac:cxnSpMkLst>
        </pc:cxnChg>
        <pc:cxnChg chg="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11" creationId="{6E9DFD5F-1B8D-A78D-7BAD-B6FD415B2B66}"/>
          </ac:cxnSpMkLst>
        </pc:cxnChg>
        <pc:cxnChg chg="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12" creationId="{1FA37438-FA4B-2489-3D54-A93484D02C12}"/>
          </ac:cxnSpMkLst>
        </pc:cxnChg>
        <pc:cxnChg chg="add mod">
          <ac:chgData name="Kenny Arnold" userId="15a7f2d84335baa5" providerId="LiveId" clId="{7A34E5B0-1C09-4D78-98A8-06FAD5578F77}" dt="2023-12-11T22:22:01.755" v="29350" actId="208"/>
          <ac:cxnSpMkLst>
            <pc:docMk/>
            <pc:sldMk cId="2030957380" sldId="334"/>
            <ac:cxnSpMk id="13" creationId="{F438B0E0-FD6F-A4C6-4A55-E3937FF4CB80}"/>
          </ac:cxnSpMkLst>
        </pc:cxnChg>
        <pc:cxnChg chg="add del 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19" creationId="{9CCA7B26-34C9-A752-5487-FF370969C819}"/>
          </ac:cxnSpMkLst>
        </pc:cxnChg>
        <pc:cxnChg chg="mod ord">
          <ac:chgData name="Kenny Arnold" userId="15a7f2d84335baa5" providerId="LiveId" clId="{7A34E5B0-1C09-4D78-98A8-06FAD5578F77}" dt="2023-12-13T16:24:01.629" v="33786"/>
          <ac:cxnSpMkLst>
            <pc:docMk/>
            <pc:sldMk cId="2030957380" sldId="334"/>
            <ac:cxnSpMk id="23" creationId="{2335E7D5-0532-7EE7-226F-AC5505C1F100}"/>
          </ac:cxnSpMkLst>
        </pc:cxnChg>
        <pc:cxnChg chg="mod ord">
          <ac:chgData name="Kenny Arnold" userId="15a7f2d84335baa5" providerId="LiveId" clId="{7A34E5B0-1C09-4D78-98A8-06FAD5578F77}" dt="2023-12-13T16:24:01.629" v="33786"/>
          <ac:cxnSpMkLst>
            <pc:docMk/>
            <pc:sldMk cId="2030957380" sldId="334"/>
            <ac:cxnSpMk id="25" creationId="{6219B3DA-DF27-D406-B271-33B9D2A0BBF5}"/>
          </ac:cxnSpMkLst>
        </pc:cxnChg>
        <pc:cxnChg chg="mod ord">
          <ac:chgData name="Kenny Arnold" userId="15a7f2d84335baa5" providerId="LiveId" clId="{7A34E5B0-1C09-4D78-98A8-06FAD5578F77}" dt="2023-12-13T16:24:01.629" v="33786"/>
          <ac:cxnSpMkLst>
            <pc:docMk/>
            <pc:sldMk cId="2030957380" sldId="334"/>
            <ac:cxnSpMk id="27" creationId="{81758132-A545-8F73-283E-DF972828AF2C}"/>
          </ac:cxnSpMkLst>
        </pc:cxnChg>
        <pc:cxnChg chg="mod ord">
          <ac:chgData name="Kenny Arnold" userId="15a7f2d84335baa5" providerId="LiveId" clId="{7A34E5B0-1C09-4D78-98A8-06FAD5578F77}" dt="2023-12-13T16:24:01.629" v="33786"/>
          <ac:cxnSpMkLst>
            <pc:docMk/>
            <pc:sldMk cId="2030957380" sldId="334"/>
            <ac:cxnSpMk id="29" creationId="{BB0228AD-85D8-9085-BD8D-353C9FD8C057}"/>
          </ac:cxnSpMkLst>
        </pc:cxnChg>
        <pc:cxnChg chg="mod ord">
          <ac:chgData name="Kenny Arnold" userId="15a7f2d84335baa5" providerId="LiveId" clId="{7A34E5B0-1C09-4D78-98A8-06FAD5578F77}" dt="2023-12-13T16:24:01.629" v="33786"/>
          <ac:cxnSpMkLst>
            <pc:docMk/>
            <pc:sldMk cId="2030957380" sldId="334"/>
            <ac:cxnSpMk id="31" creationId="{4D47BF01-A94E-0161-79C5-8756B01526B1}"/>
          </ac:cxnSpMkLst>
        </pc:cxnChg>
        <pc:cxnChg chg="mod ord">
          <ac:chgData name="Kenny Arnold" userId="15a7f2d84335baa5" providerId="LiveId" clId="{7A34E5B0-1C09-4D78-98A8-06FAD5578F77}" dt="2023-12-13T16:24:01.629" v="33786"/>
          <ac:cxnSpMkLst>
            <pc:docMk/>
            <pc:sldMk cId="2030957380" sldId="334"/>
            <ac:cxnSpMk id="33" creationId="{6E17F502-2777-501C-869A-73E080D6572E}"/>
          </ac:cxnSpMkLst>
        </pc:cxnChg>
        <pc:cxnChg chg="mod ord">
          <ac:chgData name="Kenny Arnold" userId="15a7f2d84335baa5" providerId="LiveId" clId="{7A34E5B0-1C09-4D78-98A8-06FAD5578F77}" dt="2023-12-13T16:24:01.629" v="33786"/>
          <ac:cxnSpMkLst>
            <pc:docMk/>
            <pc:sldMk cId="2030957380" sldId="334"/>
            <ac:cxnSpMk id="34" creationId="{A4BFCFF6-B8D4-1B55-149C-67360F066C56}"/>
          </ac:cxnSpMkLst>
        </pc:cxnChg>
        <pc:cxnChg chg="add del 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37" creationId="{1A02C3B0-3C11-7C77-D489-E813BBBD45C5}"/>
          </ac:cxnSpMkLst>
        </pc:cxnChg>
        <pc:cxnChg chg="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801" creationId="{0FAE3D5F-3F03-45BD-0DF9-56439E9F245F}"/>
          </ac:cxnSpMkLst>
        </pc:cxnChg>
        <pc:cxnChg chg="add del mod ord">
          <ac:chgData name="Kenny Arnold" userId="15a7f2d84335baa5" providerId="LiveId" clId="{7A34E5B0-1C09-4D78-98A8-06FAD5578F77}" dt="2023-12-13T16:24:01.627" v="33782"/>
          <ac:cxnSpMkLst>
            <pc:docMk/>
            <pc:sldMk cId="2030957380" sldId="334"/>
            <ac:cxnSpMk id="838" creationId="{73B87DC3-4D3D-012B-C7D3-84A5E9D915CC}"/>
          </ac:cxnSpMkLst>
        </pc:cxnChg>
      </pc:sldChg>
      <pc:sldChg chg="new del">
        <pc:chgData name="Kenny Arnold" userId="15a7f2d84335baa5" providerId="LiveId" clId="{7A34E5B0-1C09-4D78-98A8-06FAD5578F77}" dt="2023-12-11T22:17:55.122" v="29245" actId="47"/>
        <pc:sldMkLst>
          <pc:docMk/>
          <pc:sldMk cId="3597577746" sldId="334"/>
        </pc:sldMkLst>
      </pc:sldChg>
      <pc:sldChg chg="modSp add del mod">
        <pc:chgData name="Kenny Arnold" userId="15a7f2d84335baa5" providerId="LiveId" clId="{7A34E5B0-1C09-4D78-98A8-06FAD5578F77}" dt="2023-12-13T03:19:48.031" v="31330" actId="47"/>
        <pc:sldMkLst>
          <pc:docMk/>
          <pc:sldMk cId="4288444235" sldId="335"/>
        </pc:sldMkLst>
        <pc:spChg chg="mod">
          <ac:chgData name="Kenny Arnold" userId="15a7f2d84335baa5" providerId="LiveId" clId="{7A34E5B0-1C09-4D78-98A8-06FAD5578F77}" dt="2023-12-11T22:38:34.881" v="29434" actId="299"/>
          <ac:spMkLst>
            <pc:docMk/>
            <pc:sldMk cId="4288444235" sldId="335"/>
            <ac:spMk id="796" creationId="{74F01D64-088C-9C3B-6478-C29DAFACFEBD}"/>
          </ac:spMkLst>
        </pc:spChg>
      </pc:sldChg>
      <pc:sldChg chg="addSp delSp modSp add mod modAnim">
        <pc:chgData name="Kenny Arnold" userId="15a7f2d84335baa5" providerId="LiveId" clId="{7A34E5B0-1C09-4D78-98A8-06FAD5578F77}" dt="2023-12-13T16:24:20.857" v="34000"/>
        <pc:sldMkLst>
          <pc:docMk/>
          <pc:sldMk cId="61811184" sldId="336"/>
        </pc:sldMkLst>
        <pc:spChg chg="add 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2" creationId="{26EB987A-F10F-65C6-8BBC-6D85D454C40B}"/>
          </ac:spMkLst>
        </pc:spChg>
        <pc:spChg chg="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3" creationId="{653204BA-79C8-8809-629A-5BAC4263D417}"/>
          </ac:spMkLst>
        </pc:spChg>
        <pc:spChg chg="add 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4" creationId="{253FAE4D-D717-7047-D275-5586DE44112A}"/>
          </ac:spMkLst>
        </pc:spChg>
        <pc:spChg chg="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12" creationId="{60D7EE12-83A0-F423-694E-9B5840CE94CD}"/>
          </ac:spMkLst>
        </pc:spChg>
        <pc:spChg chg="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13" creationId="{CB09196C-EBF5-73E0-6E41-A4758674E2C2}"/>
          </ac:spMkLst>
        </pc:spChg>
        <pc:spChg chg="add 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16" creationId="{9B3DDD89-7E0A-B236-23AE-83AAE5D8ED49}"/>
          </ac:spMkLst>
        </pc:spChg>
        <pc:spChg chg="mod ord">
          <ac:chgData name="Kenny Arnold" userId="15a7f2d84335baa5" providerId="LiveId" clId="{7A34E5B0-1C09-4D78-98A8-06FAD5578F77}" dt="2023-12-13T16:24:20.857" v="34000"/>
          <ac:spMkLst>
            <pc:docMk/>
            <pc:sldMk cId="61811184" sldId="336"/>
            <ac:spMk id="21" creationId="{0F93C116-BD50-EE16-0A96-DFC6AA3DC0BB}"/>
          </ac:spMkLst>
        </pc:spChg>
        <pc:spChg chg="mod ord">
          <ac:chgData name="Kenny Arnold" userId="15a7f2d84335baa5" providerId="LiveId" clId="{7A34E5B0-1C09-4D78-98A8-06FAD5578F77}" dt="2023-12-13T16:24:20.857" v="34000"/>
          <ac:spMkLst>
            <pc:docMk/>
            <pc:sldMk cId="61811184" sldId="336"/>
            <ac:spMk id="22" creationId="{E7EE8695-9CCA-0B10-D61F-57A243E89957}"/>
          </ac:spMkLst>
        </pc:spChg>
        <pc:spChg chg="mod ord">
          <ac:chgData name="Kenny Arnold" userId="15a7f2d84335baa5" providerId="LiveId" clId="{7A34E5B0-1C09-4D78-98A8-06FAD5578F77}" dt="2023-12-13T16:24:20.857" v="34000"/>
          <ac:spMkLst>
            <pc:docMk/>
            <pc:sldMk cId="61811184" sldId="336"/>
            <ac:spMk id="24" creationId="{0CC4948D-BF58-A7EC-B289-58618972F763}"/>
          </ac:spMkLst>
        </pc:spChg>
        <pc:spChg chg="mod ord">
          <ac:chgData name="Kenny Arnold" userId="15a7f2d84335baa5" providerId="LiveId" clId="{7A34E5B0-1C09-4D78-98A8-06FAD5578F77}" dt="2023-12-13T16:24:20.857" v="34000"/>
          <ac:spMkLst>
            <pc:docMk/>
            <pc:sldMk cId="61811184" sldId="336"/>
            <ac:spMk id="26" creationId="{CD13C78B-E44F-33E2-499A-2217B48887F4}"/>
          </ac:spMkLst>
        </pc:spChg>
        <pc:spChg chg="mod ord">
          <ac:chgData name="Kenny Arnold" userId="15a7f2d84335baa5" providerId="LiveId" clId="{7A34E5B0-1C09-4D78-98A8-06FAD5578F77}" dt="2023-12-13T16:24:20.857" v="34000"/>
          <ac:spMkLst>
            <pc:docMk/>
            <pc:sldMk cId="61811184" sldId="336"/>
            <ac:spMk id="28" creationId="{EC4E5743-641D-5830-E053-1663188DE971}"/>
          </ac:spMkLst>
        </pc:spChg>
        <pc:spChg chg="mod ord">
          <ac:chgData name="Kenny Arnold" userId="15a7f2d84335baa5" providerId="LiveId" clId="{7A34E5B0-1C09-4D78-98A8-06FAD5578F77}" dt="2023-12-13T16:24:20.857" v="34000"/>
          <ac:spMkLst>
            <pc:docMk/>
            <pc:sldMk cId="61811184" sldId="336"/>
            <ac:spMk id="30" creationId="{6D230FC7-1025-7161-7221-A443403049EC}"/>
          </ac:spMkLst>
        </pc:spChg>
        <pc:spChg chg="mod ord">
          <ac:chgData name="Kenny Arnold" userId="15a7f2d84335baa5" providerId="LiveId" clId="{7A34E5B0-1C09-4D78-98A8-06FAD5578F77}" dt="2023-12-13T16:24:20.857" v="34000"/>
          <ac:spMkLst>
            <pc:docMk/>
            <pc:sldMk cId="61811184" sldId="336"/>
            <ac:spMk id="32" creationId="{640AE4A3-FBEF-29F3-5394-732AFC131719}"/>
          </ac:spMkLst>
        </pc:spChg>
        <pc:spChg chg="add 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35" creationId="{2A5217C9-149C-7F68-C18B-AF63BA690897}"/>
          </ac:spMkLst>
        </pc:spChg>
        <pc:spChg chg="add 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36" creationId="{44D9421D-EE02-9291-9A6D-5E4B4E2921CB}"/>
          </ac:spMkLst>
        </pc:spChg>
        <pc:spChg chg="mod ord">
          <ac:chgData name="Kenny Arnold" userId="15a7f2d84335baa5" providerId="LiveId" clId="{7A34E5B0-1C09-4D78-98A8-06FAD5578F77}" dt="2023-12-13T16:24:20.842" v="33998"/>
          <ac:spMkLst>
            <pc:docMk/>
            <pc:sldMk cId="61811184" sldId="336"/>
            <ac:spMk id="794" creationId="{9EE87483-3D39-922C-B155-0C7B15C5D158}"/>
          </ac:spMkLst>
        </pc:spChg>
        <pc:spChg chg="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795" creationId="{4019B3E6-156E-9A80-5513-DBC8D2985CCE}"/>
          </ac:spMkLst>
        </pc:spChg>
        <pc:spChg chg="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796" creationId="{74F01D64-088C-9C3B-6478-C29DAFACFEBD}"/>
          </ac:spMkLst>
        </pc:spChg>
        <pc:spChg chg="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797" creationId="{49310546-A6FB-6B3F-36B0-7D0F2277199B}"/>
          </ac:spMkLst>
        </pc:spChg>
        <pc:spChg chg="mod ord">
          <ac:chgData name="Kenny Arnold" userId="15a7f2d84335baa5" providerId="LiveId" clId="{7A34E5B0-1C09-4D78-98A8-06FAD5578F77}" dt="2023-12-13T16:24:20.827" v="33992"/>
          <ac:spMkLst>
            <pc:docMk/>
            <pc:sldMk cId="61811184" sldId="336"/>
            <ac:spMk id="823" creationId="{E1D37D4D-1370-5D04-60D7-F1BACFF7228D}"/>
          </ac:spMkLst>
        </pc:spChg>
        <pc:grpChg chg="add del mod">
          <ac:chgData name="Kenny Arnold" userId="15a7f2d84335baa5" providerId="LiveId" clId="{7A34E5B0-1C09-4D78-98A8-06FAD5578F77}" dt="2023-12-11T22:45:02.672" v="29488" actId="478"/>
          <ac:grpSpMkLst>
            <pc:docMk/>
            <pc:sldMk cId="61811184" sldId="336"/>
            <ac:grpSpMk id="5" creationId="{E69D87EF-6F21-2EF8-A646-AAEF5E2F2AE6}"/>
          </ac:grpSpMkLst>
        </pc:grpChg>
        <pc:grpChg chg="mod ord">
          <ac:chgData name="Kenny Arnold" userId="15a7f2d84335baa5" providerId="LiveId" clId="{7A34E5B0-1C09-4D78-98A8-06FAD5578F77}" dt="2023-12-13T16:24:20.827" v="33992"/>
          <ac:grpSpMkLst>
            <pc:docMk/>
            <pc:sldMk cId="61811184" sldId="336"/>
            <ac:grpSpMk id="11" creationId="{83007D16-800F-DB96-F466-E440A555AF80}"/>
          </ac:grpSpMkLst>
        </pc:grpChg>
        <pc:cxnChg chg="mod">
          <ac:chgData name="Kenny Arnold" userId="15a7f2d84335baa5" providerId="LiveId" clId="{7A34E5B0-1C09-4D78-98A8-06FAD5578F77}" dt="2023-12-11T22:44:45.024" v="29485"/>
          <ac:cxnSpMkLst>
            <pc:docMk/>
            <pc:sldMk cId="61811184" sldId="336"/>
            <ac:cxnSpMk id="6" creationId="{D35A5D59-5B12-650A-A207-4493839903BC}"/>
          </ac:cxnSpMkLst>
        </pc:cxnChg>
        <pc:cxnChg chg="mod">
          <ac:chgData name="Kenny Arnold" userId="15a7f2d84335baa5" providerId="LiveId" clId="{7A34E5B0-1C09-4D78-98A8-06FAD5578F77}" dt="2023-12-11T22:44:45.024" v="29485"/>
          <ac:cxnSpMkLst>
            <pc:docMk/>
            <pc:sldMk cId="61811184" sldId="336"/>
            <ac:cxnSpMk id="7" creationId="{AF2A96FC-BD43-56B0-59E6-4B1D4C879670}"/>
          </ac:cxnSpMkLst>
        </pc:cxnChg>
        <pc:cxnChg chg="mod ord">
          <ac:chgData name="Kenny Arnold" userId="15a7f2d84335baa5" providerId="LiveId" clId="{7A34E5B0-1C09-4D78-98A8-06FAD5578F77}" dt="2023-12-13T16:24:20.827" v="33992"/>
          <ac:cxnSpMkLst>
            <pc:docMk/>
            <pc:sldMk cId="61811184" sldId="336"/>
            <ac:cxnSpMk id="14" creationId="{E2CE0E20-E861-8F7C-4023-E02595202DFA}"/>
          </ac:cxnSpMkLst>
        </pc:cxnChg>
        <pc:cxnChg chg="mod">
          <ac:chgData name="Kenny Arnold" userId="15a7f2d84335baa5" providerId="LiveId" clId="{7A34E5B0-1C09-4D78-98A8-06FAD5578F77}" dt="2023-12-11T22:44:45.024" v="29485"/>
          <ac:cxnSpMkLst>
            <pc:docMk/>
            <pc:sldMk cId="61811184" sldId="336"/>
            <ac:cxnSpMk id="15" creationId="{E50D526A-FAD8-069A-ED03-08BEE97D289A}"/>
          </ac:cxnSpMkLst>
        </pc:cxnChg>
        <pc:cxnChg chg="add mod ord">
          <ac:chgData name="Kenny Arnold" userId="15a7f2d84335baa5" providerId="LiveId" clId="{7A34E5B0-1C09-4D78-98A8-06FAD5578F77}" dt="2023-12-13T16:24:20.827" v="33992"/>
          <ac:cxnSpMkLst>
            <pc:docMk/>
            <pc:sldMk cId="61811184" sldId="336"/>
            <ac:cxnSpMk id="18" creationId="{A24FBA79-0F4F-3BA0-7747-D0207E5BBCA0}"/>
          </ac:cxnSpMkLst>
        </pc:cxnChg>
        <pc:cxnChg chg="mod ord">
          <ac:chgData name="Kenny Arnold" userId="15a7f2d84335baa5" providerId="LiveId" clId="{7A34E5B0-1C09-4D78-98A8-06FAD5578F77}" dt="2023-12-13T16:24:20.827" v="33992"/>
          <ac:cxnSpMkLst>
            <pc:docMk/>
            <pc:sldMk cId="61811184" sldId="336"/>
            <ac:cxnSpMk id="19" creationId="{0CF0CFAC-55FB-45E3-E58F-0001FB245BFA}"/>
          </ac:cxnSpMkLst>
        </pc:cxnChg>
        <pc:cxnChg chg="mod ord">
          <ac:chgData name="Kenny Arnold" userId="15a7f2d84335baa5" providerId="LiveId" clId="{7A34E5B0-1C09-4D78-98A8-06FAD5578F77}" dt="2023-12-13T16:24:20.831" v="33996"/>
          <ac:cxnSpMkLst>
            <pc:docMk/>
            <pc:sldMk cId="61811184" sldId="336"/>
            <ac:cxnSpMk id="23" creationId="{2335E7D5-0532-7EE7-226F-AC5505C1F100}"/>
          </ac:cxnSpMkLst>
        </pc:cxnChg>
        <pc:cxnChg chg="mod ord">
          <ac:chgData name="Kenny Arnold" userId="15a7f2d84335baa5" providerId="LiveId" clId="{7A34E5B0-1C09-4D78-98A8-06FAD5578F77}" dt="2023-12-13T16:24:20.831" v="33996"/>
          <ac:cxnSpMkLst>
            <pc:docMk/>
            <pc:sldMk cId="61811184" sldId="336"/>
            <ac:cxnSpMk id="25" creationId="{6219B3DA-DF27-D406-B271-33B9D2A0BBF5}"/>
          </ac:cxnSpMkLst>
        </pc:cxnChg>
        <pc:cxnChg chg="mod ord">
          <ac:chgData name="Kenny Arnold" userId="15a7f2d84335baa5" providerId="LiveId" clId="{7A34E5B0-1C09-4D78-98A8-06FAD5578F77}" dt="2023-12-13T16:24:20.831" v="33996"/>
          <ac:cxnSpMkLst>
            <pc:docMk/>
            <pc:sldMk cId="61811184" sldId="336"/>
            <ac:cxnSpMk id="27" creationId="{81758132-A545-8F73-283E-DF972828AF2C}"/>
          </ac:cxnSpMkLst>
        </pc:cxnChg>
        <pc:cxnChg chg="mod ord">
          <ac:chgData name="Kenny Arnold" userId="15a7f2d84335baa5" providerId="LiveId" clId="{7A34E5B0-1C09-4D78-98A8-06FAD5578F77}" dt="2023-12-13T16:24:20.831" v="33996"/>
          <ac:cxnSpMkLst>
            <pc:docMk/>
            <pc:sldMk cId="61811184" sldId="336"/>
            <ac:cxnSpMk id="29" creationId="{BB0228AD-85D8-9085-BD8D-353C9FD8C057}"/>
          </ac:cxnSpMkLst>
        </pc:cxnChg>
        <pc:cxnChg chg="mod ord">
          <ac:chgData name="Kenny Arnold" userId="15a7f2d84335baa5" providerId="LiveId" clId="{7A34E5B0-1C09-4D78-98A8-06FAD5578F77}" dt="2023-12-13T16:24:20.831" v="33996"/>
          <ac:cxnSpMkLst>
            <pc:docMk/>
            <pc:sldMk cId="61811184" sldId="336"/>
            <ac:cxnSpMk id="31" creationId="{4D47BF01-A94E-0161-79C5-8756B01526B1}"/>
          </ac:cxnSpMkLst>
        </pc:cxnChg>
        <pc:cxnChg chg="mod ord">
          <ac:chgData name="Kenny Arnold" userId="15a7f2d84335baa5" providerId="LiveId" clId="{7A34E5B0-1C09-4D78-98A8-06FAD5578F77}" dt="2023-12-13T16:24:20.831" v="33996"/>
          <ac:cxnSpMkLst>
            <pc:docMk/>
            <pc:sldMk cId="61811184" sldId="336"/>
            <ac:cxnSpMk id="33" creationId="{6E17F502-2777-501C-869A-73E080D6572E}"/>
          </ac:cxnSpMkLst>
        </pc:cxnChg>
        <pc:cxnChg chg="mod ord">
          <ac:chgData name="Kenny Arnold" userId="15a7f2d84335baa5" providerId="LiveId" clId="{7A34E5B0-1C09-4D78-98A8-06FAD5578F77}" dt="2023-12-13T16:24:20.831" v="33996"/>
          <ac:cxnSpMkLst>
            <pc:docMk/>
            <pc:sldMk cId="61811184" sldId="336"/>
            <ac:cxnSpMk id="34" creationId="{A4BFCFF6-B8D4-1B55-149C-67360F066C56}"/>
          </ac:cxnSpMkLst>
        </pc:cxnChg>
        <pc:cxnChg chg="mod ord">
          <ac:chgData name="Kenny Arnold" userId="15a7f2d84335baa5" providerId="LiveId" clId="{7A34E5B0-1C09-4D78-98A8-06FAD5578F77}" dt="2023-12-13T16:24:20.827" v="33992"/>
          <ac:cxnSpMkLst>
            <pc:docMk/>
            <pc:sldMk cId="61811184" sldId="336"/>
            <ac:cxnSpMk id="803" creationId="{80AFA07A-C30B-63C2-CCFB-738DA19EE359}"/>
          </ac:cxnSpMkLst>
        </pc:cxnChg>
        <pc:cxnChg chg="mod ord">
          <ac:chgData name="Kenny Arnold" userId="15a7f2d84335baa5" providerId="LiveId" clId="{7A34E5B0-1C09-4D78-98A8-06FAD5578F77}" dt="2023-12-13T16:24:20.827" v="33992"/>
          <ac:cxnSpMkLst>
            <pc:docMk/>
            <pc:sldMk cId="61811184" sldId="336"/>
            <ac:cxnSpMk id="836" creationId="{74A04F86-DE3D-CE86-EB3D-BCD6226AD9B4}"/>
          </ac:cxnSpMkLst>
        </pc:cxnChg>
      </pc:sldChg>
      <pc:sldChg chg="new del">
        <pc:chgData name="Kenny Arnold" userId="15a7f2d84335baa5" providerId="LiveId" clId="{7A34E5B0-1C09-4D78-98A8-06FAD5578F77}" dt="2023-12-11T22:57:21.785" v="29534" actId="47"/>
        <pc:sldMkLst>
          <pc:docMk/>
          <pc:sldMk cId="547017696" sldId="337"/>
        </pc:sldMkLst>
      </pc:sldChg>
      <pc:sldChg chg="addSp delSp modSp add mod modAnim">
        <pc:chgData name="Kenny Arnold" userId="15a7f2d84335baa5" providerId="LiveId" clId="{7A34E5B0-1C09-4D78-98A8-06FAD5578F77}" dt="2023-12-13T16:23:45.920" v="33580"/>
        <pc:sldMkLst>
          <pc:docMk/>
          <pc:sldMk cId="2214430472" sldId="337"/>
        </pc:sldMkLst>
        <pc:spChg chg="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3" creationId="{653204BA-79C8-8809-629A-5BAC4263D417}"/>
          </ac:spMkLst>
        </pc:spChg>
        <pc:spChg chg="add 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4" creationId="{4BF8D454-2D4F-2568-510B-8EB5C9B30127}"/>
          </ac:spMkLst>
        </pc:spChg>
        <pc:spChg chg="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6" creationId="{E3CE879F-2978-F9B9-0D27-7E1CF118B22B}"/>
          </ac:spMkLst>
        </pc:spChg>
        <pc:spChg chg="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8" creationId="{8FBC31D0-02A2-E66F-0F46-E2A9B4B113A1}"/>
          </ac:spMkLst>
        </pc:spChg>
        <pc:spChg chg="add 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9" creationId="{2138B102-747C-D6B4-94E9-A33BF3381163}"/>
          </ac:spMkLst>
        </pc:spChg>
        <pc:spChg chg="add 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10" creationId="{1871D30B-03AA-D512-CFF2-D9A76643470D}"/>
          </ac:spMkLst>
        </pc:spChg>
        <pc:spChg chg="mod ord">
          <ac:chgData name="Kenny Arnold" userId="15a7f2d84335baa5" providerId="LiveId" clId="{7A34E5B0-1C09-4D78-98A8-06FAD5578F77}" dt="2023-12-13T16:23:45.920" v="33580"/>
          <ac:spMkLst>
            <pc:docMk/>
            <pc:sldMk cId="2214430472" sldId="337"/>
            <ac:spMk id="21" creationId="{0F93C116-BD50-EE16-0A96-DFC6AA3DC0BB}"/>
          </ac:spMkLst>
        </pc:spChg>
        <pc:spChg chg="mod ord">
          <ac:chgData name="Kenny Arnold" userId="15a7f2d84335baa5" providerId="LiveId" clId="{7A34E5B0-1C09-4D78-98A8-06FAD5578F77}" dt="2023-12-13T16:23:45.920" v="33580"/>
          <ac:spMkLst>
            <pc:docMk/>
            <pc:sldMk cId="2214430472" sldId="337"/>
            <ac:spMk id="22" creationId="{E7EE8695-9CCA-0B10-D61F-57A243E89957}"/>
          </ac:spMkLst>
        </pc:spChg>
        <pc:spChg chg="mod ord">
          <ac:chgData name="Kenny Arnold" userId="15a7f2d84335baa5" providerId="LiveId" clId="{7A34E5B0-1C09-4D78-98A8-06FAD5578F77}" dt="2023-12-13T16:23:45.920" v="33580"/>
          <ac:spMkLst>
            <pc:docMk/>
            <pc:sldMk cId="2214430472" sldId="337"/>
            <ac:spMk id="24" creationId="{0CC4948D-BF58-A7EC-B289-58618972F763}"/>
          </ac:spMkLst>
        </pc:spChg>
        <pc:spChg chg="mod ord">
          <ac:chgData name="Kenny Arnold" userId="15a7f2d84335baa5" providerId="LiveId" clId="{7A34E5B0-1C09-4D78-98A8-06FAD5578F77}" dt="2023-12-13T16:23:45.920" v="33580"/>
          <ac:spMkLst>
            <pc:docMk/>
            <pc:sldMk cId="2214430472" sldId="337"/>
            <ac:spMk id="26" creationId="{CD13C78B-E44F-33E2-499A-2217B48887F4}"/>
          </ac:spMkLst>
        </pc:spChg>
        <pc:spChg chg="mod ord">
          <ac:chgData name="Kenny Arnold" userId="15a7f2d84335baa5" providerId="LiveId" clId="{7A34E5B0-1C09-4D78-98A8-06FAD5578F77}" dt="2023-12-13T16:23:45.920" v="33580"/>
          <ac:spMkLst>
            <pc:docMk/>
            <pc:sldMk cId="2214430472" sldId="337"/>
            <ac:spMk id="28" creationId="{EC4E5743-641D-5830-E053-1663188DE971}"/>
          </ac:spMkLst>
        </pc:spChg>
        <pc:spChg chg="mod ord">
          <ac:chgData name="Kenny Arnold" userId="15a7f2d84335baa5" providerId="LiveId" clId="{7A34E5B0-1C09-4D78-98A8-06FAD5578F77}" dt="2023-12-13T16:23:45.920" v="33580"/>
          <ac:spMkLst>
            <pc:docMk/>
            <pc:sldMk cId="2214430472" sldId="337"/>
            <ac:spMk id="30" creationId="{6D230FC7-1025-7161-7221-A443403049EC}"/>
          </ac:spMkLst>
        </pc:spChg>
        <pc:spChg chg="mod ord">
          <ac:chgData name="Kenny Arnold" userId="15a7f2d84335baa5" providerId="LiveId" clId="{7A34E5B0-1C09-4D78-98A8-06FAD5578F77}" dt="2023-12-13T16:23:45.920" v="33580"/>
          <ac:spMkLst>
            <pc:docMk/>
            <pc:sldMk cId="2214430472" sldId="337"/>
            <ac:spMk id="32" creationId="{640AE4A3-FBEF-29F3-5394-732AFC131719}"/>
          </ac:spMkLst>
        </pc:spChg>
        <pc:spChg chg="add 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35" creationId="{DEAA9847-C699-2AAC-C3AD-2F16C2D13330}"/>
          </ac:spMkLst>
        </pc:spChg>
        <pc:spChg chg="add del mod">
          <ac:chgData name="Kenny Arnold" userId="15a7f2d84335baa5" providerId="LiveId" clId="{7A34E5B0-1C09-4D78-98A8-06FAD5578F77}" dt="2023-12-11T23:40:47.430" v="30183" actId="478"/>
          <ac:spMkLst>
            <pc:docMk/>
            <pc:sldMk cId="2214430472" sldId="337"/>
            <ac:spMk id="36" creationId="{C4BBA910-5A5A-FE87-CB9B-2C108041B546}"/>
          </ac:spMkLst>
        </pc:spChg>
        <pc:spChg chg="add 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37" creationId="{E8BD4462-60AC-3C00-E5EC-F385E841DFF9}"/>
          </ac:spMkLst>
        </pc:spChg>
        <pc:spChg chg="add 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38" creationId="{18242A91-8940-AC6D-4E4F-20004981CAE9}"/>
          </ac:spMkLst>
        </pc:spChg>
        <pc:spChg chg="mod ord">
          <ac:chgData name="Kenny Arnold" userId="15a7f2d84335baa5" providerId="LiveId" clId="{7A34E5B0-1C09-4D78-98A8-06FAD5578F77}" dt="2023-12-13T16:23:45.904" v="33578"/>
          <ac:spMkLst>
            <pc:docMk/>
            <pc:sldMk cId="2214430472" sldId="337"/>
            <ac:spMk id="794" creationId="{9EE87483-3D39-922C-B155-0C7B15C5D158}"/>
          </ac:spMkLst>
        </pc:spChg>
        <pc:spChg chg="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795" creationId="{4019B3E6-156E-9A80-5513-DBC8D2985CCE}"/>
          </ac:spMkLst>
        </pc:spChg>
        <pc:spChg chg="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796" creationId="{74F01D64-088C-9C3B-6478-C29DAFACFEBD}"/>
          </ac:spMkLst>
        </pc:spChg>
        <pc:spChg chg="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797" creationId="{49310546-A6FB-6B3F-36B0-7D0F2277199B}"/>
          </ac:spMkLst>
        </pc:spChg>
        <pc:spChg chg="mod ord">
          <ac:chgData name="Kenny Arnold" userId="15a7f2d84335baa5" providerId="LiveId" clId="{7A34E5B0-1C09-4D78-98A8-06FAD5578F77}" dt="2023-12-13T16:23:45.895" v="33572"/>
          <ac:spMkLst>
            <pc:docMk/>
            <pc:sldMk cId="2214430472" sldId="337"/>
            <ac:spMk id="814" creationId="{F86C8F74-399F-3907-2026-AB02DE662CF3}"/>
          </ac:spMkLst>
        </pc:spChg>
        <pc:grpChg chg="add mod ord">
          <ac:chgData name="Kenny Arnold" userId="15a7f2d84335baa5" providerId="LiveId" clId="{7A34E5B0-1C09-4D78-98A8-06FAD5578F77}" dt="2023-12-13T16:23:45.895" v="33572"/>
          <ac:grpSpMkLst>
            <pc:docMk/>
            <pc:sldMk cId="2214430472" sldId="337"/>
            <ac:grpSpMk id="11" creationId="{B08CCE9A-3B45-E680-9AC6-8FB9BB69E941}"/>
          </ac:grpSpMkLst>
        </pc:grpChg>
        <pc:cxnChg chg="add mod ord">
          <ac:chgData name="Kenny Arnold" userId="15a7f2d84335baa5" providerId="LiveId" clId="{7A34E5B0-1C09-4D78-98A8-06FAD5578F77}" dt="2023-12-13T16:23:45.895" v="33572"/>
          <ac:cxnSpMkLst>
            <pc:docMk/>
            <pc:sldMk cId="2214430472" sldId="337"/>
            <ac:cxnSpMk id="2" creationId="{2DD09311-B368-8791-F8A4-4506D208B4AC}"/>
          </ac:cxnSpMkLst>
        </pc:cxnChg>
        <pc:cxnChg chg="mod">
          <ac:chgData name="Kenny Arnold" userId="15a7f2d84335baa5" providerId="LiveId" clId="{7A34E5B0-1C09-4D78-98A8-06FAD5578F77}" dt="2023-12-11T22:59:44.692" v="29556" actId="208"/>
          <ac:cxnSpMkLst>
            <pc:docMk/>
            <pc:sldMk cId="2214430472" sldId="337"/>
            <ac:cxnSpMk id="12" creationId="{215CB81B-E12E-0A4C-620D-11B5EDE166EB}"/>
          </ac:cxnSpMkLst>
        </pc:cxnChg>
        <pc:cxnChg chg="mod">
          <ac:chgData name="Kenny Arnold" userId="15a7f2d84335baa5" providerId="LiveId" clId="{7A34E5B0-1C09-4D78-98A8-06FAD5578F77}" dt="2023-12-11T22:59:44.692" v="29556" actId="208"/>
          <ac:cxnSpMkLst>
            <pc:docMk/>
            <pc:sldMk cId="2214430472" sldId="337"/>
            <ac:cxnSpMk id="13" creationId="{17278471-1F75-0EC7-5C01-010A61248A86}"/>
          </ac:cxnSpMkLst>
        </pc:cxnChg>
        <pc:cxnChg chg="mod">
          <ac:chgData name="Kenny Arnold" userId="15a7f2d84335baa5" providerId="LiveId" clId="{7A34E5B0-1C09-4D78-98A8-06FAD5578F77}" dt="2023-12-11T22:59:44.692" v="29556" actId="208"/>
          <ac:cxnSpMkLst>
            <pc:docMk/>
            <pc:sldMk cId="2214430472" sldId="337"/>
            <ac:cxnSpMk id="14" creationId="{2C077E41-0DB6-4A5F-6ED1-3727F0281B5A}"/>
          </ac:cxnSpMkLst>
        </pc:cxnChg>
        <pc:cxnChg chg="add mod ord">
          <ac:chgData name="Kenny Arnold" userId="15a7f2d84335baa5" providerId="LiveId" clId="{7A34E5B0-1C09-4D78-98A8-06FAD5578F77}" dt="2023-12-13T16:23:45.895" v="33572"/>
          <ac:cxnSpMkLst>
            <pc:docMk/>
            <pc:sldMk cId="2214430472" sldId="337"/>
            <ac:cxnSpMk id="16" creationId="{B0E64D5B-5EF8-8FB6-7C7B-F1AB5412D7B1}"/>
          </ac:cxnSpMkLst>
        </pc:cxnChg>
        <pc:cxnChg chg="add mod ord">
          <ac:chgData name="Kenny Arnold" userId="15a7f2d84335baa5" providerId="LiveId" clId="{7A34E5B0-1C09-4D78-98A8-06FAD5578F77}" dt="2023-12-13T16:23:45.895" v="33572"/>
          <ac:cxnSpMkLst>
            <pc:docMk/>
            <pc:sldMk cId="2214430472" sldId="337"/>
            <ac:cxnSpMk id="17" creationId="{60B7B01A-7FBC-6351-C769-288FD1B704D3}"/>
          </ac:cxnSpMkLst>
        </pc:cxnChg>
        <pc:cxnChg chg="mod ord">
          <ac:chgData name="Kenny Arnold" userId="15a7f2d84335baa5" providerId="LiveId" clId="{7A34E5B0-1C09-4D78-98A8-06FAD5578F77}" dt="2023-12-13T16:23:45.897" v="33576"/>
          <ac:cxnSpMkLst>
            <pc:docMk/>
            <pc:sldMk cId="2214430472" sldId="337"/>
            <ac:cxnSpMk id="23" creationId="{2335E7D5-0532-7EE7-226F-AC5505C1F100}"/>
          </ac:cxnSpMkLst>
        </pc:cxnChg>
        <pc:cxnChg chg="mod ord">
          <ac:chgData name="Kenny Arnold" userId="15a7f2d84335baa5" providerId="LiveId" clId="{7A34E5B0-1C09-4D78-98A8-06FAD5578F77}" dt="2023-12-13T16:23:45.897" v="33576"/>
          <ac:cxnSpMkLst>
            <pc:docMk/>
            <pc:sldMk cId="2214430472" sldId="337"/>
            <ac:cxnSpMk id="25" creationId="{6219B3DA-DF27-D406-B271-33B9D2A0BBF5}"/>
          </ac:cxnSpMkLst>
        </pc:cxnChg>
        <pc:cxnChg chg="mod ord">
          <ac:chgData name="Kenny Arnold" userId="15a7f2d84335baa5" providerId="LiveId" clId="{7A34E5B0-1C09-4D78-98A8-06FAD5578F77}" dt="2023-12-13T16:23:45.897" v="33576"/>
          <ac:cxnSpMkLst>
            <pc:docMk/>
            <pc:sldMk cId="2214430472" sldId="337"/>
            <ac:cxnSpMk id="27" creationId="{81758132-A545-8F73-283E-DF972828AF2C}"/>
          </ac:cxnSpMkLst>
        </pc:cxnChg>
        <pc:cxnChg chg="mod ord">
          <ac:chgData name="Kenny Arnold" userId="15a7f2d84335baa5" providerId="LiveId" clId="{7A34E5B0-1C09-4D78-98A8-06FAD5578F77}" dt="2023-12-13T16:23:45.897" v="33576"/>
          <ac:cxnSpMkLst>
            <pc:docMk/>
            <pc:sldMk cId="2214430472" sldId="337"/>
            <ac:cxnSpMk id="29" creationId="{BB0228AD-85D8-9085-BD8D-353C9FD8C057}"/>
          </ac:cxnSpMkLst>
        </pc:cxnChg>
        <pc:cxnChg chg="mod ord">
          <ac:chgData name="Kenny Arnold" userId="15a7f2d84335baa5" providerId="LiveId" clId="{7A34E5B0-1C09-4D78-98A8-06FAD5578F77}" dt="2023-12-13T16:23:45.897" v="33576"/>
          <ac:cxnSpMkLst>
            <pc:docMk/>
            <pc:sldMk cId="2214430472" sldId="337"/>
            <ac:cxnSpMk id="31" creationId="{4D47BF01-A94E-0161-79C5-8756B01526B1}"/>
          </ac:cxnSpMkLst>
        </pc:cxnChg>
        <pc:cxnChg chg="mod ord">
          <ac:chgData name="Kenny Arnold" userId="15a7f2d84335baa5" providerId="LiveId" clId="{7A34E5B0-1C09-4D78-98A8-06FAD5578F77}" dt="2023-12-13T16:23:45.897" v="33576"/>
          <ac:cxnSpMkLst>
            <pc:docMk/>
            <pc:sldMk cId="2214430472" sldId="337"/>
            <ac:cxnSpMk id="33" creationId="{6E17F502-2777-501C-869A-73E080D6572E}"/>
          </ac:cxnSpMkLst>
        </pc:cxnChg>
        <pc:cxnChg chg="mod ord">
          <ac:chgData name="Kenny Arnold" userId="15a7f2d84335baa5" providerId="LiveId" clId="{7A34E5B0-1C09-4D78-98A8-06FAD5578F77}" dt="2023-12-13T16:23:45.897" v="33576"/>
          <ac:cxnSpMkLst>
            <pc:docMk/>
            <pc:sldMk cId="2214430472" sldId="337"/>
            <ac:cxnSpMk id="34" creationId="{A4BFCFF6-B8D4-1B55-149C-67360F066C56}"/>
          </ac:cxnSpMkLst>
        </pc:cxnChg>
        <pc:cxnChg chg="mod ord">
          <ac:chgData name="Kenny Arnold" userId="15a7f2d84335baa5" providerId="LiveId" clId="{7A34E5B0-1C09-4D78-98A8-06FAD5578F77}" dt="2023-12-13T16:23:45.895" v="33572"/>
          <ac:cxnSpMkLst>
            <pc:docMk/>
            <pc:sldMk cId="2214430472" sldId="337"/>
            <ac:cxnSpMk id="799" creationId="{1D71FEA3-1EAF-C06A-0DE4-584FBA0105EC}"/>
          </ac:cxnSpMkLst>
        </pc:cxnChg>
        <pc:cxnChg chg="mod ord">
          <ac:chgData name="Kenny Arnold" userId="15a7f2d84335baa5" providerId="LiveId" clId="{7A34E5B0-1C09-4D78-98A8-06FAD5578F77}" dt="2023-12-13T16:23:45.895" v="33572"/>
          <ac:cxnSpMkLst>
            <pc:docMk/>
            <pc:sldMk cId="2214430472" sldId="337"/>
            <ac:cxnSpMk id="816" creationId="{1BD68E88-55E6-444D-1060-7DAF2C7517BA}"/>
          </ac:cxnSpMkLst>
        </pc:cxnChg>
      </pc:sldChg>
      <pc:sldChg chg="addSp delSp modSp add del mod modAnim">
        <pc:chgData name="Kenny Arnold" userId="15a7f2d84335baa5" providerId="LiveId" clId="{7A34E5B0-1C09-4D78-98A8-06FAD5578F77}" dt="2023-12-11T23:05:42.872" v="29607" actId="47"/>
        <pc:sldMkLst>
          <pc:docMk/>
          <pc:sldMk cId="664790672" sldId="338"/>
        </pc:sldMkLst>
        <pc:spChg chg="add mod">
          <ac:chgData name="Kenny Arnold" userId="15a7f2d84335baa5" providerId="LiveId" clId="{7A34E5B0-1C09-4D78-98A8-06FAD5578F77}" dt="2023-12-11T23:03:14.442" v="29593"/>
          <ac:spMkLst>
            <pc:docMk/>
            <pc:sldMk cId="664790672" sldId="338"/>
            <ac:spMk id="4" creationId="{6A244D40-32D8-38FB-5C71-006557AE0036}"/>
          </ac:spMkLst>
        </pc:spChg>
        <pc:spChg chg="mod">
          <ac:chgData name="Kenny Arnold" userId="15a7f2d84335baa5" providerId="LiveId" clId="{7A34E5B0-1C09-4D78-98A8-06FAD5578F77}" dt="2023-12-11T23:02:57.690" v="29592"/>
          <ac:spMkLst>
            <pc:docMk/>
            <pc:sldMk cId="664790672" sldId="338"/>
            <ac:spMk id="794" creationId="{9EE87483-3D39-922C-B155-0C7B15C5D158}"/>
          </ac:spMkLst>
        </pc:spChg>
        <pc:spChg chg="mod">
          <ac:chgData name="Kenny Arnold" userId="15a7f2d84335baa5" providerId="LiveId" clId="{7A34E5B0-1C09-4D78-98A8-06FAD5578F77}" dt="2023-12-11T23:04:47.701" v="29602" actId="1076"/>
          <ac:spMkLst>
            <pc:docMk/>
            <pc:sldMk cId="664790672" sldId="338"/>
            <ac:spMk id="817" creationId="{C26CEDB7-AF8F-EC93-3DF8-A3F49000FA0A}"/>
          </ac:spMkLst>
        </pc:spChg>
        <pc:grpChg chg="add del mod">
          <ac:chgData name="Kenny Arnold" userId="15a7f2d84335baa5" providerId="LiveId" clId="{7A34E5B0-1C09-4D78-98A8-06FAD5578F77}" dt="2023-12-11T23:05:39.554" v="29606" actId="478"/>
          <ac:grpSpMkLst>
            <pc:docMk/>
            <pc:sldMk cId="664790672" sldId="338"/>
            <ac:grpSpMk id="7" creationId="{EBE88126-C480-E5CE-D30B-740749776DCF}"/>
          </ac:grpSpMkLst>
        </pc:grpChg>
        <pc:cxnChg chg="add mod">
          <ac:chgData name="Kenny Arnold" userId="15a7f2d84335baa5" providerId="LiveId" clId="{7A34E5B0-1C09-4D78-98A8-06FAD5578F77}" dt="2023-12-11T23:03:14.442" v="29593"/>
          <ac:cxnSpMkLst>
            <pc:docMk/>
            <pc:sldMk cId="664790672" sldId="338"/>
            <ac:cxnSpMk id="2" creationId="{9A305BBE-CB22-813C-C4FB-66E96BFA9885}"/>
          </ac:cxnSpMkLst>
        </pc:cxnChg>
        <pc:cxnChg chg="mod">
          <ac:chgData name="Kenny Arnold" userId="15a7f2d84335baa5" providerId="LiveId" clId="{7A34E5B0-1C09-4D78-98A8-06FAD5578F77}" dt="2023-12-11T23:03:27.418" v="29594"/>
          <ac:cxnSpMkLst>
            <pc:docMk/>
            <pc:sldMk cId="664790672" sldId="338"/>
            <ac:cxnSpMk id="20" creationId="{31790526-F813-1881-8C66-E2BB608A594B}"/>
          </ac:cxnSpMkLst>
        </pc:cxnChg>
        <pc:cxnChg chg="mod">
          <ac:chgData name="Kenny Arnold" userId="15a7f2d84335baa5" providerId="LiveId" clId="{7A34E5B0-1C09-4D78-98A8-06FAD5578F77}" dt="2023-12-11T23:03:27.418" v="29594"/>
          <ac:cxnSpMkLst>
            <pc:docMk/>
            <pc:sldMk cId="664790672" sldId="338"/>
            <ac:cxnSpMk id="35" creationId="{30AD0706-5B0A-FA16-B0C2-D388120EDEC8}"/>
          </ac:cxnSpMkLst>
        </pc:cxnChg>
        <pc:cxnChg chg="del mod">
          <ac:chgData name="Kenny Arnold" userId="15a7f2d84335baa5" providerId="LiveId" clId="{7A34E5B0-1C09-4D78-98A8-06FAD5578F77}" dt="2023-12-11T23:05:36.168" v="29605" actId="478"/>
          <ac:cxnSpMkLst>
            <pc:docMk/>
            <pc:sldMk cId="664790672" sldId="338"/>
            <ac:cxnSpMk id="36" creationId="{E1F2E9F2-655F-F7F8-B1FD-05BDE9991B2A}"/>
          </ac:cxnSpMkLst>
        </pc:cxnChg>
      </pc:sldChg>
      <pc:sldChg chg="new del">
        <pc:chgData name="Kenny Arnold" userId="15a7f2d84335baa5" providerId="LiveId" clId="{7A34E5B0-1C09-4D78-98A8-06FAD5578F77}" dt="2023-12-11T23:45:03.314" v="30887" actId="680"/>
        <pc:sldMkLst>
          <pc:docMk/>
          <pc:sldMk cId="1306441327" sldId="338"/>
        </pc:sldMkLst>
      </pc:sldChg>
      <pc:sldChg chg="modSp add mod">
        <pc:chgData name="Kenny Arnold" userId="15a7f2d84335baa5" providerId="LiveId" clId="{7A34E5B0-1C09-4D78-98A8-06FAD5578F77}" dt="2023-12-13T15:26:40.786" v="33156" actId="20577"/>
        <pc:sldMkLst>
          <pc:docMk/>
          <pc:sldMk cId="3233882889" sldId="338"/>
        </pc:sldMkLst>
        <pc:spChg chg="mod">
          <ac:chgData name="Kenny Arnold" userId="15a7f2d84335baa5" providerId="LiveId" clId="{7A34E5B0-1C09-4D78-98A8-06FAD5578F77}" dt="2023-12-13T03:31:32.187" v="32746" actId="20577"/>
          <ac:spMkLst>
            <pc:docMk/>
            <pc:sldMk cId="3233882889" sldId="338"/>
            <ac:spMk id="3" creationId="{653204BA-79C8-8809-629A-5BAC4263D417}"/>
          </ac:spMkLst>
        </pc:spChg>
        <pc:spChg chg="mod">
          <ac:chgData name="Kenny Arnold" userId="15a7f2d84335baa5" providerId="LiveId" clId="{7A34E5B0-1C09-4D78-98A8-06FAD5578F77}" dt="2023-12-13T15:26:40.786" v="33156" actId="20577"/>
          <ac:spMkLst>
            <pc:docMk/>
            <pc:sldMk cId="3233882889" sldId="338"/>
            <ac:spMk id="5" creationId="{7FF75578-10CF-AC67-57FE-DDCF5B0ED434}"/>
          </ac:spMkLst>
        </pc:spChg>
      </pc:sldChg>
      <pc:sldChg chg="delSp modSp add del mod ord delAnim">
        <pc:chgData name="Kenny Arnold" userId="15a7f2d84335baa5" providerId="LiveId" clId="{7A34E5B0-1C09-4D78-98A8-06FAD5578F77}" dt="2023-12-11T23:18:37.260" v="29899" actId="47"/>
        <pc:sldMkLst>
          <pc:docMk/>
          <pc:sldMk cId="3975853065" sldId="338"/>
        </pc:sldMkLst>
        <pc:spChg chg="del">
          <ac:chgData name="Kenny Arnold" userId="15a7f2d84335baa5" providerId="LiveId" clId="{7A34E5B0-1C09-4D78-98A8-06FAD5578F77}" dt="2023-12-11T23:17:25.654" v="29891" actId="478"/>
          <ac:spMkLst>
            <pc:docMk/>
            <pc:sldMk cId="3975853065" sldId="338"/>
            <ac:spMk id="11" creationId="{8EEAF871-E12F-32DF-3D4D-86422FFEF03A}"/>
          </ac:spMkLst>
        </pc:spChg>
        <pc:spChg chg="del">
          <ac:chgData name="Kenny Arnold" userId="15a7f2d84335baa5" providerId="LiveId" clId="{7A34E5B0-1C09-4D78-98A8-06FAD5578F77}" dt="2023-12-11T23:17:25.654" v="29891" actId="478"/>
          <ac:spMkLst>
            <pc:docMk/>
            <pc:sldMk cId="3975853065" sldId="338"/>
            <ac:spMk id="15" creationId="{0AB7DE70-9F98-D4EF-6C3A-CE3B1E2494C7}"/>
          </ac:spMkLst>
        </pc:spChg>
        <pc:spChg chg="del">
          <ac:chgData name="Kenny Arnold" userId="15a7f2d84335baa5" providerId="LiveId" clId="{7A34E5B0-1C09-4D78-98A8-06FAD5578F77}" dt="2023-12-11T23:17:25.654" v="29891" actId="478"/>
          <ac:spMkLst>
            <pc:docMk/>
            <pc:sldMk cId="3975853065" sldId="338"/>
            <ac:spMk id="38" creationId="{13A95230-A86A-9C47-2AF0-5F659BBF0B88}"/>
          </ac:spMkLst>
        </pc:spChg>
        <pc:spChg chg="del">
          <ac:chgData name="Kenny Arnold" userId="15a7f2d84335baa5" providerId="LiveId" clId="{7A34E5B0-1C09-4D78-98A8-06FAD5578F77}" dt="2023-12-11T23:17:25.654" v="29891" actId="478"/>
          <ac:spMkLst>
            <pc:docMk/>
            <pc:sldMk cId="3975853065" sldId="338"/>
            <ac:spMk id="40" creationId="{BBB16EDB-71B0-D153-0506-52BD4D53A85E}"/>
          </ac:spMkLst>
        </pc:spChg>
        <pc:spChg chg="del">
          <ac:chgData name="Kenny Arnold" userId="15a7f2d84335baa5" providerId="LiveId" clId="{7A34E5B0-1C09-4D78-98A8-06FAD5578F77}" dt="2023-12-11T23:17:25.654" v="29891" actId="478"/>
          <ac:spMkLst>
            <pc:docMk/>
            <pc:sldMk cId="3975853065" sldId="338"/>
            <ac:spMk id="45" creationId="{63ED0A23-756C-A978-77D7-74CC4618E290}"/>
          </ac:spMkLst>
        </pc:spChg>
        <pc:spChg chg="del">
          <ac:chgData name="Kenny Arnold" userId="15a7f2d84335baa5" providerId="LiveId" clId="{7A34E5B0-1C09-4D78-98A8-06FAD5578F77}" dt="2023-12-11T23:17:26.969" v="29892" actId="478"/>
          <ac:spMkLst>
            <pc:docMk/>
            <pc:sldMk cId="3975853065" sldId="338"/>
            <ac:spMk id="46" creationId="{F083B4D5-72F5-AE2E-688A-FEDE5647A54D}"/>
          </ac:spMkLst>
        </pc:spChg>
        <pc:grpChg chg="del">
          <ac:chgData name="Kenny Arnold" userId="15a7f2d84335baa5" providerId="LiveId" clId="{7A34E5B0-1C09-4D78-98A8-06FAD5578F77}" dt="2023-12-11T23:17:28.394" v="29894" actId="478"/>
          <ac:grpSpMkLst>
            <pc:docMk/>
            <pc:sldMk cId="3975853065" sldId="338"/>
            <ac:grpSpMk id="19" creationId="{2A837BC8-DDE4-D030-96B8-2320C25F6D7D}"/>
          </ac:grpSpMkLst>
        </pc:grpChg>
        <pc:grpChg chg="del">
          <ac:chgData name="Kenny Arnold" userId="15a7f2d84335baa5" providerId="LiveId" clId="{7A34E5B0-1C09-4D78-98A8-06FAD5578F77}" dt="2023-12-11T23:17:27.616" v="29893" actId="478"/>
          <ac:grpSpMkLst>
            <pc:docMk/>
            <pc:sldMk cId="3975853065" sldId="338"/>
            <ac:grpSpMk id="41" creationId="{DE1A0DE1-FFAB-5536-6CBD-9038158E9E20}"/>
          </ac:grpSpMkLst>
        </pc:grpChg>
        <pc:cxnChg chg="del mod">
          <ac:chgData name="Kenny Arnold" userId="15a7f2d84335baa5" providerId="LiveId" clId="{7A34E5B0-1C09-4D78-98A8-06FAD5578F77}" dt="2023-12-11T23:17:25.654" v="29891" actId="478"/>
          <ac:cxnSpMkLst>
            <pc:docMk/>
            <pc:sldMk cId="3975853065" sldId="338"/>
            <ac:cxnSpMk id="12" creationId="{4C2EF462-2787-6E24-148E-DD8706D3D3D6}"/>
          </ac:cxnSpMkLst>
        </pc:cxnChg>
        <pc:cxnChg chg="del mod">
          <ac:chgData name="Kenny Arnold" userId="15a7f2d84335baa5" providerId="LiveId" clId="{7A34E5B0-1C09-4D78-98A8-06FAD5578F77}" dt="2023-12-11T23:17:25.654" v="29891" actId="478"/>
          <ac:cxnSpMkLst>
            <pc:docMk/>
            <pc:sldMk cId="3975853065" sldId="338"/>
            <ac:cxnSpMk id="16" creationId="{B4EDE258-1A82-9E04-B27E-E5B6BBB2B303}"/>
          </ac:cxnSpMkLst>
        </pc:cxnChg>
      </pc:sldChg>
      <pc:sldChg chg="modSp add mod ord">
        <pc:chgData name="Kenny Arnold" userId="15a7f2d84335baa5" providerId="LiveId" clId="{7A34E5B0-1C09-4D78-98A8-06FAD5578F77}" dt="2023-12-13T16:24:28.946" v="34105"/>
        <pc:sldMkLst>
          <pc:docMk/>
          <pc:sldMk cId="1849733010" sldId="339"/>
        </pc:sldMkLst>
        <pc:spChg chg="mod ord">
          <ac:chgData name="Kenny Arnold" userId="15a7f2d84335baa5" providerId="LiveId" clId="{7A34E5B0-1C09-4D78-98A8-06FAD5578F77}" dt="2023-12-13T16:24:28.927" v="34097"/>
          <ac:spMkLst>
            <pc:docMk/>
            <pc:sldMk cId="1849733010" sldId="339"/>
            <ac:spMk id="3" creationId="{653204BA-79C8-8809-629A-5BAC4263D417}"/>
          </ac:spMkLst>
        </pc:spChg>
        <pc:spChg chg="mod ord">
          <ac:chgData name="Kenny Arnold" userId="15a7f2d84335baa5" providerId="LiveId" clId="{7A34E5B0-1C09-4D78-98A8-06FAD5578F77}" dt="2023-12-13T16:24:28.946" v="34105"/>
          <ac:spMkLst>
            <pc:docMk/>
            <pc:sldMk cId="1849733010" sldId="339"/>
            <ac:spMk id="21" creationId="{0F93C116-BD50-EE16-0A96-DFC6AA3DC0BB}"/>
          </ac:spMkLst>
        </pc:spChg>
        <pc:spChg chg="mod ord">
          <ac:chgData name="Kenny Arnold" userId="15a7f2d84335baa5" providerId="LiveId" clId="{7A34E5B0-1C09-4D78-98A8-06FAD5578F77}" dt="2023-12-13T16:24:28.946" v="34105"/>
          <ac:spMkLst>
            <pc:docMk/>
            <pc:sldMk cId="1849733010" sldId="339"/>
            <ac:spMk id="22" creationId="{E7EE8695-9CCA-0B10-D61F-57A243E89957}"/>
          </ac:spMkLst>
        </pc:spChg>
        <pc:spChg chg="mod ord">
          <ac:chgData name="Kenny Arnold" userId="15a7f2d84335baa5" providerId="LiveId" clId="{7A34E5B0-1C09-4D78-98A8-06FAD5578F77}" dt="2023-12-13T16:24:28.946" v="34105"/>
          <ac:spMkLst>
            <pc:docMk/>
            <pc:sldMk cId="1849733010" sldId="339"/>
            <ac:spMk id="24" creationId="{0CC4948D-BF58-A7EC-B289-58618972F763}"/>
          </ac:spMkLst>
        </pc:spChg>
        <pc:spChg chg="mod ord">
          <ac:chgData name="Kenny Arnold" userId="15a7f2d84335baa5" providerId="LiveId" clId="{7A34E5B0-1C09-4D78-98A8-06FAD5578F77}" dt="2023-12-13T16:24:28.946" v="34105"/>
          <ac:spMkLst>
            <pc:docMk/>
            <pc:sldMk cId="1849733010" sldId="339"/>
            <ac:spMk id="26" creationId="{CD13C78B-E44F-33E2-499A-2217B48887F4}"/>
          </ac:spMkLst>
        </pc:spChg>
        <pc:spChg chg="mod ord">
          <ac:chgData name="Kenny Arnold" userId="15a7f2d84335baa5" providerId="LiveId" clId="{7A34E5B0-1C09-4D78-98A8-06FAD5578F77}" dt="2023-12-13T16:24:28.946" v="34105"/>
          <ac:spMkLst>
            <pc:docMk/>
            <pc:sldMk cId="1849733010" sldId="339"/>
            <ac:spMk id="28" creationId="{EC4E5743-641D-5830-E053-1663188DE971}"/>
          </ac:spMkLst>
        </pc:spChg>
        <pc:spChg chg="mod ord">
          <ac:chgData name="Kenny Arnold" userId="15a7f2d84335baa5" providerId="LiveId" clId="{7A34E5B0-1C09-4D78-98A8-06FAD5578F77}" dt="2023-12-13T16:24:28.946" v="34105"/>
          <ac:spMkLst>
            <pc:docMk/>
            <pc:sldMk cId="1849733010" sldId="339"/>
            <ac:spMk id="30" creationId="{6D230FC7-1025-7161-7221-A443403049EC}"/>
          </ac:spMkLst>
        </pc:spChg>
        <pc:spChg chg="mod ord">
          <ac:chgData name="Kenny Arnold" userId="15a7f2d84335baa5" providerId="LiveId" clId="{7A34E5B0-1C09-4D78-98A8-06FAD5578F77}" dt="2023-12-13T16:24:28.946" v="34105"/>
          <ac:spMkLst>
            <pc:docMk/>
            <pc:sldMk cId="1849733010" sldId="339"/>
            <ac:spMk id="32" creationId="{640AE4A3-FBEF-29F3-5394-732AFC131719}"/>
          </ac:spMkLst>
        </pc:spChg>
        <pc:spChg chg="mod ord">
          <ac:chgData name="Kenny Arnold" userId="15a7f2d84335baa5" providerId="LiveId" clId="{7A34E5B0-1C09-4D78-98A8-06FAD5578F77}" dt="2023-12-13T16:24:28.927" v="34097"/>
          <ac:spMkLst>
            <pc:docMk/>
            <pc:sldMk cId="1849733010" sldId="339"/>
            <ac:spMk id="768" creationId="{055DD692-5A1B-747D-D2BD-5E662BA536D9}"/>
          </ac:spMkLst>
        </pc:spChg>
        <pc:spChg chg="mod ord">
          <ac:chgData name="Kenny Arnold" userId="15a7f2d84335baa5" providerId="LiveId" clId="{7A34E5B0-1C09-4D78-98A8-06FAD5578F77}" dt="2023-12-13T16:24:28.927" v="34097"/>
          <ac:spMkLst>
            <pc:docMk/>
            <pc:sldMk cId="1849733010" sldId="339"/>
            <ac:spMk id="769" creationId="{297CC53D-EF1B-0DEC-7E50-E1A420F0634C}"/>
          </ac:spMkLst>
        </pc:spChg>
        <pc:spChg chg="mod ord">
          <ac:chgData name="Kenny Arnold" userId="15a7f2d84335baa5" providerId="LiveId" clId="{7A34E5B0-1C09-4D78-98A8-06FAD5578F77}" dt="2023-12-13T16:24:28.935" v="34103"/>
          <ac:spMkLst>
            <pc:docMk/>
            <pc:sldMk cId="1849733010" sldId="339"/>
            <ac:spMk id="794" creationId="{9EE87483-3D39-922C-B155-0C7B15C5D158}"/>
          </ac:spMkLst>
        </pc:spChg>
        <pc:spChg chg="mod ord">
          <ac:chgData name="Kenny Arnold" userId="15a7f2d84335baa5" providerId="LiveId" clId="{7A34E5B0-1C09-4D78-98A8-06FAD5578F77}" dt="2023-12-13T16:24:28.927" v="34097"/>
          <ac:spMkLst>
            <pc:docMk/>
            <pc:sldMk cId="1849733010" sldId="339"/>
            <ac:spMk id="795" creationId="{4019B3E6-156E-9A80-5513-DBC8D2985CCE}"/>
          </ac:spMkLst>
        </pc:spChg>
        <pc:spChg chg="mod ord">
          <ac:chgData name="Kenny Arnold" userId="15a7f2d84335baa5" providerId="LiveId" clId="{7A34E5B0-1C09-4D78-98A8-06FAD5578F77}" dt="2023-12-13T16:24:28.927" v="34097"/>
          <ac:spMkLst>
            <pc:docMk/>
            <pc:sldMk cId="1849733010" sldId="339"/>
            <ac:spMk id="796" creationId="{74F01D64-088C-9C3B-6478-C29DAFACFEBD}"/>
          </ac:spMkLst>
        </pc:spChg>
        <pc:spChg chg="mod ord">
          <ac:chgData name="Kenny Arnold" userId="15a7f2d84335baa5" providerId="LiveId" clId="{7A34E5B0-1C09-4D78-98A8-06FAD5578F77}" dt="2023-12-13T16:24:28.927" v="34097"/>
          <ac:spMkLst>
            <pc:docMk/>
            <pc:sldMk cId="1849733010" sldId="339"/>
            <ac:spMk id="797" creationId="{49310546-A6FB-6B3F-36B0-7D0F2277199B}"/>
          </ac:spMkLst>
        </pc:spChg>
        <pc:cxnChg chg="mod ord">
          <ac:chgData name="Kenny Arnold" userId="15a7f2d84335baa5" providerId="LiveId" clId="{7A34E5B0-1C09-4D78-98A8-06FAD5578F77}" dt="2023-12-13T16:24:28.928" v="34101"/>
          <ac:cxnSpMkLst>
            <pc:docMk/>
            <pc:sldMk cId="1849733010" sldId="339"/>
            <ac:cxnSpMk id="23" creationId="{2335E7D5-0532-7EE7-226F-AC5505C1F100}"/>
          </ac:cxnSpMkLst>
        </pc:cxnChg>
        <pc:cxnChg chg="mod ord">
          <ac:chgData name="Kenny Arnold" userId="15a7f2d84335baa5" providerId="LiveId" clId="{7A34E5B0-1C09-4D78-98A8-06FAD5578F77}" dt="2023-12-13T16:24:28.928" v="34101"/>
          <ac:cxnSpMkLst>
            <pc:docMk/>
            <pc:sldMk cId="1849733010" sldId="339"/>
            <ac:cxnSpMk id="25" creationId="{6219B3DA-DF27-D406-B271-33B9D2A0BBF5}"/>
          </ac:cxnSpMkLst>
        </pc:cxnChg>
        <pc:cxnChg chg="mod ord">
          <ac:chgData name="Kenny Arnold" userId="15a7f2d84335baa5" providerId="LiveId" clId="{7A34E5B0-1C09-4D78-98A8-06FAD5578F77}" dt="2023-12-13T16:24:28.928" v="34101"/>
          <ac:cxnSpMkLst>
            <pc:docMk/>
            <pc:sldMk cId="1849733010" sldId="339"/>
            <ac:cxnSpMk id="27" creationId="{81758132-A545-8F73-283E-DF972828AF2C}"/>
          </ac:cxnSpMkLst>
        </pc:cxnChg>
        <pc:cxnChg chg="mod ord">
          <ac:chgData name="Kenny Arnold" userId="15a7f2d84335baa5" providerId="LiveId" clId="{7A34E5B0-1C09-4D78-98A8-06FAD5578F77}" dt="2023-12-13T16:24:28.928" v="34101"/>
          <ac:cxnSpMkLst>
            <pc:docMk/>
            <pc:sldMk cId="1849733010" sldId="339"/>
            <ac:cxnSpMk id="29" creationId="{BB0228AD-85D8-9085-BD8D-353C9FD8C057}"/>
          </ac:cxnSpMkLst>
        </pc:cxnChg>
        <pc:cxnChg chg="mod ord">
          <ac:chgData name="Kenny Arnold" userId="15a7f2d84335baa5" providerId="LiveId" clId="{7A34E5B0-1C09-4D78-98A8-06FAD5578F77}" dt="2023-12-13T16:24:28.928" v="34101"/>
          <ac:cxnSpMkLst>
            <pc:docMk/>
            <pc:sldMk cId="1849733010" sldId="339"/>
            <ac:cxnSpMk id="31" creationId="{4D47BF01-A94E-0161-79C5-8756B01526B1}"/>
          </ac:cxnSpMkLst>
        </pc:cxnChg>
        <pc:cxnChg chg="mod ord">
          <ac:chgData name="Kenny Arnold" userId="15a7f2d84335baa5" providerId="LiveId" clId="{7A34E5B0-1C09-4D78-98A8-06FAD5578F77}" dt="2023-12-13T16:24:28.928" v="34101"/>
          <ac:cxnSpMkLst>
            <pc:docMk/>
            <pc:sldMk cId="1849733010" sldId="339"/>
            <ac:cxnSpMk id="33" creationId="{6E17F502-2777-501C-869A-73E080D6572E}"/>
          </ac:cxnSpMkLst>
        </pc:cxnChg>
        <pc:cxnChg chg="mod ord">
          <ac:chgData name="Kenny Arnold" userId="15a7f2d84335baa5" providerId="LiveId" clId="{7A34E5B0-1C09-4D78-98A8-06FAD5578F77}" dt="2023-12-13T16:24:28.928" v="34101"/>
          <ac:cxnSpMkLst>
            <pc:docMk/>
            <pc:sldMk cId="1849733010" sldId="339"/>
            <ac:cxnSpMk id="34" creationId="{A4BFCFF6-B8D4-1B55-149C-67360F066C56}"/>
          </ac:cxnSpMkLst>
        </pc:cxnChg>
        <pc:cxnChg chg="mod ord">
          <ac:chgData name="Kenny Arnold" userId="15a7f2d84335baa5" providerId="LiveId" clId="{7A34E5B0-1C09-4D78-98A8-06FAD5578F77}" dt="2023-12-13T16:24:28.927" v="34097"/>
          <ac:cxnSpMkLst>
            <pc:docMk/>
            <pc:sldMk cId="1849733010" sldId="339"/>
            <ac:cxnSpMk id="799" creationId="{1D71FEA3-1EAF-C06A-0DE4-584FBA0105EC}"/>
          </ac:cxnSpMkLst>
        </pc:cxnChg>
        <pc:cxnChg chg="mod ord">
          <ac:chgData name="Kenny Arnold" userId="15a7f2d84335baa5" providerId="LiveId" clId="{7A34E5B0-1C09-4D78-98A8-06FAD5578F77}" dt="2023-12-13T16:24:28.927" v="34097"/>
          <ac:cxnSpMkLst>
            <pc:docMk/>
            <pc:sldMk cId="1849733010" sldId="339"/>
            <ac:cxnSpMk id="801" creationId="{0FAE3D5F-3F03-45BD-0DF9-56439E9F245F}"/>
          </ac:cxnSpMkLst>
        </pc:cxnChg>
        <pc:cxnChg chg="mod ord">
          <ac:chgData name="Kenny Arnold" userId="15a7f2d84335baa5" providerId="LiveId" clId="{7A34E5B0-1C09-4D78-98A8-06FAD5578F77}" dt="2023-12-13T16:24:28.927" v="34097"/>
          <ac:cxnSpMkLst>
            <pc:docMk/>
            <pc:sldMk cId="1849733010" sldId="339"/>
            <ac:cxnSpMk id="803" creationId="{80AFA07A-C30B-63C2-CCFB-738DA19EE35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0871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08FAFF-AF93-491A-8FFB-E5F8AC388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784CD-4AEA-4844-AA89-58F0D046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70654-A60F-4BB1-A8AB-D591693B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AB0C2C8-F8B8-4566-A81B-BD883FC19E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D3A4C2-FE87-4CA1-9F64-B0348F89AAC5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B4C1C3-BAAC-4A9E-A27E-294E171ACA15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885673-4C1C-4AF2-AF1F-5F4587934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280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001C-4239-4042-9C49-8EA793FA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5792"/>
            <a:ext cx="3932237" cy="12416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4EC16-4B95-461D-8BFE-19E39EFFF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AD443-BEBA-4F4A-98A9-00FDD635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BF705-56E7-4787-ADA5-C3049E12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7551CC-C3D3-47EC-B383-A4EB71E84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21273-5424-4F9B-81CD-C3F1070F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840F1EC-A7E4-41BF-941B-52134A5B88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FD1C601-109E-4A5C-89F8-40E9CA545E3E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7BE7D8-9881-4B5D-8C51-922A030060D3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CBB31F-97D5-4252-A1B5-B2CA4F94D0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46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15BC-9EE8-4821-8A93-FE4A9A3E3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7854"/>
            <a:ext cx="3932237" cy="1249547"/>
          </a:xfrm>
        </p:spPr>
        <p:txBody>
          <a:bodyPr anchor="b"/>
          <a:lstStyle>
            <a:lvl1pPr>
              <a:spcBef>
                <a:spcPts val="600"/>
              </a:spcBef>
              <a:spcAft>
                <a:spcPts val="600"/>
              </a:spcAft>
              <a:defRPr sz="28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1E3DD1-D4BA-44C0-9F6B-3CD6B2587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8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A627C5-12C1-49B1-8952-60F95027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14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B15AC-E642-4A5F-9969-B45971A00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C7772-C0FC-4D01-98E4-4606B4C4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0754A-0EE4-41B6-B83D-D6567985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5ED03043-AA3C-4A50-BD28-5CCE5564E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3629E30-09C4-4CB9-BD00-7740B3DAA985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E81FF5-A820-4E0B-865E-8DED15B937B5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45E0D90-4D77-4F5F-886C-5E5462E9C7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2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BA15D-BED6-4D20-9F92-4D3B3449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9965"/>
            <a:ext cx="10515600" cy="840725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40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C1354-915D-41EB-B678-A76E5B2AA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82412"/>
          </a:xfrm>
        </p:spPr>
        <p:txBody>
          <a:bodyPr vert="eaVert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4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8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72D05-1236-4964-AAB1-067F6DA82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BAFD0-8DEF-4003-94FC-A33AB00B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D9178-8C62-4F6E-B2AE-900892D9B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C91F920-16F2-45E9-8CC5-BEFD38D422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CF3A4A-B95C-4D90-A58C-F9263A672910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27492D-C2CC-46DA-85C1-A4068A21977F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2B2C96-3143-4461-8635-F965F092D8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6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783A91-B868-418A-8959-D17750411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871540"/>
            <a:ext cx="2628900" cy="5157414"/>
          </a:xfrm>
        </p:spPr>
        <p:txBody>
          <a:bodyPr vert="eaVert"/>
          <a:lstStyle>
            <a:lvl1pPr>
              <a:spcBef>
                <a:spcPts val="600"/>
              </a:spcBef>
              <a:spcAft>
                <a:spcPts val="600"/>
              </a:spcAft>
              <a:defRPr sz="40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1113A-E14B-41D2-9F0A-9B4C50CB9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871540"/>
            <a:ext cx="7734300" cy="5157414"/>
          </a:xfrm>
        </p:spPr>
        <p:txBody>
          <a:bodyPr vert="eaVert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4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8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0F995-CF68-4837-B6B0-40EC238F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8797A-7F5C-4506-AC95-E20B233CD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83F99-C71E-4126-9CB4-1D33863B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E5273717-293B-4E00-B043-22943CF12A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9E150BF-E587-4950-AF8E-52AA31691709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49006C-675B-4BE8-944F-8E8A352AA1D0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AFA7C7-48CA-4164-9CF5-92FF38B3CB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1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1BD9D9B-312A-18F3-BB87-6BAA4582D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1395" y="297809"/>
            <a:ext cx="6425180" cy="6262382"/>
          </a:xfrm>
          <a:custGeom>
            <a:avLst/>
            <a:gdLst>
              <a:gd name="connsiteX0" fmla="*/ 0 w 5712903"/>
              <a:gd name="connsiteY0" fmla="*/ 0 h 6262382"/>
              <a:gd name="connsiteX1" fmla="*/ 5712903 w 5712903"/>
              <a:gd name="connsiteY1" fmla="*/ 0 h 6262382"/>
              <a:gd name="connsiteX2" fmla="*/ 5712903 w 5712903"/>
              <a:gd name="connsiteY2" fmla="*/ 6262382 h 6262382"/>
              <a:gd name="connsiteX3" fmla="*/ 0 w 5712903"/>
              <a:gd name="connsiteY3" fmla="*/ 6262382 h 626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2903" h="6262382">
                <a:moveTo>
                  <a:pt x="0" y="0"/>
                </a:moveTo>
                <a:lnTo>
                  <a:pt x="5712903" y="0"/>
                </a:lnTo>
                <a:lnTo>
                  <a:pt x="5712903" y="6262382"/>
                </a:lnTo>
                <a:lnTo>
                  <a:pt x="0" y="62623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0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5FBF9E-6622-D1D1-BAD1-FFB4E6A3EC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80692" y="0"/>
            <a:ext cx="5811308" cy="6845300"/>
          </a:xfrm>
          <a:custGeom>
            <a:avLst/>
            <a:gdLst>
              <a:gd name="connsiteX0" fmla="*/ 0 w 5811308"/>
              <a:gd name="connsiteY0" fmla="*/ 0 h 6845300"/>
              <a:gd name="connsiteX1" fmla="*/ 5811308 w 5811308"/>
              <a:gd name="connsiteY1" fmla="*/ 0 h 6845300"/>
              <a:gd name="connsiteX2" fmla="*/ 5811308 w 5811308"/>
              <a:gd name="connsiteY2" fmla="*/ 6845300 h 6845300"/>
              <a:gd name="connsiteX3" fmla="*/ 161690 w 5811308"/>
              <a:gd name="connsiteY3" fmla="*/ 6845300 h 6845300"/>
              <a:gd name="connsiteX4" fmla="*/ 617008 w 5811308"/>
              <a:gd name="connsiteY4" fmla="*/ 2933700 h 684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11308" h="6845300">
                <a:moveTo>
                  <a:pt x="0" y="0"/>
                </a:moveTo>
                <a:lnTo>
                  <a:pt x="5811308" y="0"/>
                </a:lnTo>
                <a:lnTo>
                  <a:pt x="5811308" y="6845300"/>
                </a:lnTo>
                <a:lnTo>
                  <a:pt x="161690" y="6845300"/>
                </a:lnTo>
                <a:lnTo>
                  <a:pt x="617008" y="29337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9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8D681-EE43-495B-B782-BB4D6EA21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06D27-9E39-4691-BA14-B3F9FD373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FD9F1-3589-4D7B-AC64-5DB29CA5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4A39A-8D82-4F8B-9D16-5C88D2AC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5A28E-F8AE-4B4E-9F6E-9F3B1A67D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AC9FE38-5AF2-4E57-AF27-393177D647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81FA69-D0BA-4B5D-AFE7-2C1115CB11A1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AF4E97-AF34-4C56-AE6B-5F0879AFADFD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4C8DA8-06B2-4300-B316-6503451099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6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E07A5-2F32-4767-B7B0-B155180A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0053"/>
            <a:ext cx="10515600" cy="830637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40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E3DE-75D9-440B-BCDC-EC966CBCB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03326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4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8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F3364-BEFA-4957-A316-91176ACB0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AF665-2EC7-4032-B1A0-416AB0E85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35CC8-2DAC-4218-A2C6-4848FFF3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357E02D-0020-4EAA-9AA6-FC8E13BD5B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33A197A-F034-4E83-AAF9-C88D2B803CB6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C19FE8-2828-488B-B752-55BB268A6D49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958A4DD-1E9D-4FD2-9D49-88AE8D8E85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0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386E-978E-4C2F-B92E-08CA88A3E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6AE88-5B36-4800-BB92-0BE0B3FE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7EF46-E41D-40B9-BB73-9C0762F9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C236F-D54C-4E5C-ACE6-818DDCAF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5D0F-F433-4C19-BDEC-51CED1CF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EFD56E8-BF11-42F3-B72D-8EE09343C2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0AD02D-6D98-488F-85B4-43F1FC7BBE40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507FF9-7F41-4766-9B89-D06178DB5191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0A3884-EF35-4323-AB84-73ACA36E29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4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9CEF6-1FD3-4C15-ABFC-82761B14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9711"/>
            <a:ext cx="10515600" cy="900979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798C1-681D-439A-971F-FFCB163F1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0332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5499E-23F4-409E-9ABA-CDC8CD0DD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0332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D7271-06F3-4FA5-BCC1-70B392B7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FA48E2-349F-4115-B1E6-BAFA05D26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74F43-B957-4B0F-9385-07463681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2A4EFA3-9D4E-4356-9862-93B43AD1FB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FDD3080-EFD4-4775-9D23-5046DB233472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D331A89-6C5B-43ED-9C1D-7571814C78D2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AECB18-0BF1-4432-A01C-9A47952338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9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9C2B-334E-4420-AF51-B08BFFED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47353"/>
            <a:ext cx="10515600" cy="843337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40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54334-441F-47C9-893B-099B95F7E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29E0D-2BA2-4FA8-AC38-AA15170D3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505574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4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8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ECE86C-4766-4202-BDBC-31B56029C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 b="1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12A4CB-D83F-4070-BC76-6E2F291AB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505574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400"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000"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800"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1600"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2B9BB-B816-44DF-AB36-181E0B51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693C4F-8974-4F15-8C8C-8516A4F7D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890A0-1FBC-43DB-A581-3B9B46027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B158DF6-33B0-4AE8-A5F9-4AE5B8AC2F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5DA52BA-9877-4B70-A498-EFACFB7982E2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402571-ADCE-4291-A67C-5D1BDA87A7AB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CDD7D74-0295-4874-AD99-59A215ED7C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66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A3EF9-1E41-4279-895D-C5BB69B51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1396"/>
            <a:ext cx="10515600" cy="909292"/>
          </a:xfrm>
        </p:spPr>
        <p:txBody>
          <a:bodyPr>
            <a:normAutofit/>
          </a:bodyPr>
          <a:lstStyle>
            <a:lvl1pPr>
              <a:defRPr sz="4000"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252C61-AE47-4D2A-B935-6BA67AF2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071657-49C4-4D9B-8A4A-55191A0F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93E29-FADB-4430-BCF6-87F38126A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F01B092F-92F4-4649-8FE1-909FF730A5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40BF1A8-EB31-4520-B024-26FF13A37B80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0EBB22-DA6B-4A7A-A57B-98DC32DC4760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F6963-EB6F-4CF2-953D-E765051DCD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24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9E34A8B-B946-5A37-B0C5-A83C684C6BD3}"/>
              </a:ext>
            </a:extLst>
          </p:cNvPr>
          <p:cNvGrpSpPr/>
          <p:nvPr userDrawn="1"/>
        </p:nvGrpSpPr>
        <p:grpSpPr>
          <a:xfrm>
            <a:off x="0" y="6347461"/>
            <a:ext cx="12192001" cy="510540"/>
            <a:chOff x="0" y="6575425"/>
            <a:chExt cx="12192001" cy="28257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4AA0CFC-AEAC-15F6-1043-B7A4EFB4EE9E}"/>
                </a:ext>
              </a:extLst>
            </p:cNvPr>
            <p:cNvSpPr/>
            <p:nvPr/>
          </p:nvSpPr>
          <p:spPr>
            <a:xfrm>
              <a:off x="0" y="6753225"/>
              <a:ext cx="12192000" cy="104775"/>
            </a:xfrm>
            <a:prstGeom prst="rect">
              <a:avLst/>
            </a:prstGeom>
            <a:solidFill>
              <a:srgbClr val="0C23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701FDC6-F1FF-8C49-D72F-5440B4BB2629}"/>
                </a:ext>
              </a:extLst>
            </p:cNvPr>
            <p:cNvSpPr/>
            <p:nvPr/>
          </p:nvSpPr>
          <p:spPr>
            <a:xfrm>
              <a:off x="7077076" y="6575425"/>
              <a:ext cx="5114925" cy="282575"/>
            </a:xfrm>
            <a:custGeom>
              <a:avLst/>
              <a:gdLst>
                <a:gd name="connsiteX0" fmla="*/ 282968 w 5114925"/>
                <a:gd name="connsiteY0" fmla="*/ 0 h 282575"/>
                <a:gd name="connsiteX1" fmla="*/ 5114925 w 5114925"/>
                <a:gd name="connsiteY1" fmla="*/ 0 h 282575"/>
                <a:gd name="connsiteX2" fmla="*/ 5114925 w 5114925"/>
                <a:gd name="connsiteY2" fmla="*/ 282575 h 282575"/>
                <a:gd name="connsiteX3" fmla="*/ 0 w 5114925"/>
                <a:gd name="connsiteY3" fmla="*/ 28257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4925" h="282575">
                  <a:moveTo>
                    <a:pt x="282968" y="0"/>
                  </a:moveTo>
                  <a:lnTo>
                    <a:pt x="5114925" y="0"/>
                  </a:lnTo>
                  <a:lnTo>
                    <a:pt x="5114925" y="282575"/>
                  </a:lnTo>
                  <a:lnTo>
                    <a:pt x="0" y="282575"/>
                  </a:lnTo>
                  <a:close/>
                </a:path>
              </a:pathLst>
            </a:custGeom>
            <a:solidFill>
              <a:srgbClr val="0C23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4BBE0EDA-130D-481A-DFBA-EA56324B78C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386" y="6422593"/>
            <a:ext cx="3360064" cy="3539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D9FBD-9B49-E440-0F29-E402E894B98B}"/>
              </a:ext>
            </a:extLst>
          </p:cNvPr>
          <p:cNvSpPr txBox="1"/>
          <p:nvPr userDrawn="1"/>
        </p:nvSpPr>
        <p:spPr>
          <a:xfrm>
            <a:off x="11591925" y="6448843"/>
            <a:ext cx="509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A708B77-6E7E-4E8C-96D3-110BFA8CDD6A}" type="slidenum">
              <a:rPr lang="en-US" sz="1400" smtClean="0">
                <a:solidFill>
                  <a:schemeClr val="bg1"/>
                </a:solidFill>
              </a:rPr>
              <a:pPr algn="ct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3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147" userDrawn="1">
          <p15:clr>
            <a:srgbClr val="F26B43"/>
          </p15:clr>
        </p15:guide>
        <p15:guide id="4" pos="7533" userDrawn="1">
          <p15:clr>
            <a:srgbClr val="F26B43"/>
          </p15:clr>
        </p15:guide>
        <p15:guide id="5" orient="horz" pos="160" userDrawn="1">
          <p15:clr>
            <a:srgbClr val="F26B43"/>
          </p15:clr>
        </p15:guide>
        <p15:guide id="6" orient="horz" pos="4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41B69-2E79-495D-9DBF-100342EF9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9711"/>
            <a:ext cx="10515600" cy="900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80009-BDB3-4156-96BD-D65726FA4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C687A-B4E6-4FA3-BF88-773F0571A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8B704-769A-4948-A3C1-2B6439E00D94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55849-DD0A-4D01-9C19-68F5F941FE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1E99-9838-4173-A89E-E7EA10877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6E4FF-4FD3-42E2-B71B-ED1A33F9E4F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2686773-13AE-418F-B207-F884312C12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12" b="35312"/>
          <a:stretch/>
        </p:blipFill>
        <p:spPr>
          <a:xfrm>
            <a:off x="8178610" y="6165476"/>
            <a:ext cx="4013391" cy="6925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18E7A1D-E2B6-4B1F-BB3D-A0533D909071}"/>
              </a:ext>
            </a:extLst>
          </p:cNvPr>
          <p:cNvSpPr/>
          <p:nvPr userDrawn="1"/>
        </p:nvSpPr>
        <p:spPr>
          <a:xfrm>
            <a:off x="1" y="6165476"/>
            <a:ext cx="8271164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32F14CD-EBC0-46E9-A965-A0B7213800D8}"/>
              </a:ext>
            </a:extLst>
          </p:cNvPr>
          <p:cNvSpPr/>
          <p:nvPr userDrawn="1"/>
        </p:nvSpPr>
        <p:spPr>
          <a:xfrm>
            <a:off x="0" y="-11860"/>
            <a:ext cx="12192000" cy="692524"/>
          </a:xfrm>
          <a:prstGeom prst="rect">
            <a:avLst/>
          </a:prstGeom>
          <a:solidFill>
            <a:srgbClr val="1A2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FB4CAA-DBA0-406F-9EA4-5F837CDC1F1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6" y="157439"/>
            <a:ext cx="3360064" cy="3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60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39601A6-34E2-A664-FC60-448BC75AE5FF}"/>
              </a:ext>
            </a:extLst>
          </p:cNvPr>
          <p:cNvSpPr/>
          <p:nvPr/>
        </p:nvSpPr>
        <p:spPr>
          <a:xfrm>
            <a:off x="0" y="2414588"/>
            <a:ext cx="1171575" cy="2028825"/>
          </a:xfrm>
          <a:prstGeom prst="rect">
            <a:avLst/>
          </a:prstGeom>
          <a:solidFill>
            <a:srgbClr val="DAA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10807-9B06-51DE-D645-5B40359E4199}"/>
              </a:ext>
            </a:extLst>
          </p:cNvPr>
          <p:cNvSpPr/>
          <p:nvPr/>
        </p:nvSpPr>
        <p:spPr>
          <a:xfrm>
            <a:off x="705504" y="923925"/>
            <a:ext cx="10780993" cy="5010150"/>
          </a:xfrm>
          <a:prstGeom prst="rect">
            <a:avLst/>
          </a:prstGeom>
          <a:solidFill>
            <a:srgbClr val="0C23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7C7E145-A270-ADED-728B-A57656ACA055}"/>
              </a:ext>
            </a:extLst>
          </p:cNvPr>
          <p:cNvSpPr txBox="1"/>
          <p:nvPr/>
        </p:nvSpPr>
        <p:spPr>
          <a:xfrm>
            <a:off x="885567" y="2542809"/>
            <a:ext cx="102995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Understanding “Driving Slack” and its Uses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BD3560-8050-27E4-3F13-711BDB84A3A0}"/>
              </a:ext>
            </a:extLst>
          </p:cNvPr>
          <p:cNvSpPr txBox="1"/>
          <p:nvPr/>
        </p:nvSpPr>
        <p:spPr>
          <a:xfrm>
            <a:off x="893024" y="3755503"/>
            <a:ext cx="3842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Kenny Arnold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1F8E032-2E2C-A8B2-6BB9-CAE00A392B55}"/>
              </a:ext>
            </a:extLst>
          </p:cNvPr>
          <p:cNvSpPr txBox="1"/>
          <p:nvPr/>
        </p:nvSpPr>
        <p:spPr>
          <a:xfrm>
            <a:off x="893023" y="4096265"/>
            <a:ext cx="61840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Chief Information Officer, Structured Solutions Incorporated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F1C47D7-B2A6-BE3B-0DEE-FB0D6853F59A}"/>
              </a:ext>
            </a:extLst>
          </p:cNvPr>
          <p:cNvSpPr txBox="1"/>
          <p:nvPr/>
        </p:nvSpPr>
        <p:spPr>
          <a:xfrm>
            <a:off x="893023" y="4443413"/>
            <a:ext cx="17371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2023-12-13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6D44B84-FE7C-9F84-8608-7857F082603A}"/>
              </a:ext>
            </a:extLst>
          </p:cNvPr>
          <p:cNvCxnSpPr/>
          <p:nvPr/>
        </p:nvCxnSpPr>
        <p:spPr>
          <a:xfrm>
            <a:off x="979514" y="3580526"/>
            <a:ext cx="178685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08433F5-29A3-C842-241B-5470A98EDF1C}"/>
              </a:ext>
            </a:extLst>
          </p:cNvPr>
          <p:cNvSpPr/>
          <p:nvPr/>
        </p:nvSpPr>
        <p:spPr>
          <a:xfrm>
            <a:off x="7341079" y="6211019"/>
            <a:ext cx="4850921" cy="646982"/>
          </a:xfrm>
          <a:prstGeom prst="rect">
            <a:avLst/>
          </a:prstGeom>
          <a:solidFill>
            <a:srgbClr val="DAA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F60DA42-FA91-6650-9079-CC940BA3139A}"/>
              </a:ext>
            </a:extLst>
          </p:cNvPr>
          <p:cNvGrpSpPr/>
          <p:nvPr/>
        </p:nvGrpSpPr>
        <p:grpSpPr>
          <a:xfrm>
            <a:off x="0" y="6347461"/>
            <a:ext cx="12192001" cy="510540"/>
            <a:chOff x="0" y="6575425"/>
            <a:chExt cx="12192001" cy="2825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F8275D7-EFE4-8897-591E-86AD8DC0D3E6}"/>
                </a:ext>
              </a:extLst>
            </p:cNvPr>
            <p:cNvSpPr/>
            <p:nvPr/>
          </p:nvSpPr>
          <p:spPr>
            <a:xfrm>
              <a:off x="0" y="6753225"/>
              <a:ext cx="12192000" cy="104775"/>
            </a:xfrm>
            <a:prstGeom prst="rect">
              <a:avLst/>
            </a:prstGeom>
            <a:solidFill>
              <a:srgbClr val="0C23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B51E48A-C743-1DBA-4DB1-EB532DBFF0EE}"/>
                </a:ext>
              </a:extLst>
            </p:cNvPr>
            <p:cNvSpPr/>
            <p:nvPr/>
          </p:nvSpPr>
          <p:spPr>
            <a:xfrm>
              <a:off x="7077076" y="6575425"/>
              <a:ext cx="5114925" cy="282575"/>
            </a:xfrm>
            <a:custGeom>
              <a:avLst/>
              <a:gdLst>
                <a:gd name="connsiteX0" fmla="*/ 282968 w 5114925"/>
                <a:gd name="connsiteY0" fmla="*/ 0 h 282575"/>
                <a:gd name="connsiteX1" fmla="*/ 5114925 w 5114925"/>
                <a:gd name="connsiteY1" fmla="*/ 0 h 282575"/>
                <a:gd name="connsiteX2" fmla="*/ 5114925 w 5114925"/>
                <a:gd name="connsiteY2" fmla="*/ 282575 h 282575"/>
                <a:gd name="connsiteX3" fmla="*/ 0 w 5114925"/>
                <a:gd name="connsiteY3" fmla="*/ 28257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4925" h="282575">
                  <a:moveTo>
                    <a:pt x="282968" y="0"/>
                  </a:moveTo>
                  <a:lnTo>
                    <a:pt x="5114925" y="0"/>
                  </a:lnTo>
                  <a:lnTo>
                    <a:pt x="5114925" y="282575"/>
                  </a:lnTo>
                  <a:lnTo>
                    <a:pt x="0" y="282575"/>
                  </a:lnTo>
                  <a:close/>
                </a:path>
              </a:pathLst>
            </a:custGeom>
            <a:solidFill>
              <a:srgbClr val="0C23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792F23B-1D75-2B0A-1414-DD7F1AAD7E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7033" b="-1814"/>
          <a:stretch/>
        </p:blipFill>
        <p:spPr>
          <a:xfrm>
            <a:off x="11538434" y="6403006"/>
            <a:ext cx="435711" cy="3603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E875D4-F70C-8506-5019-BD6C76B4E454}"/>
              </a:ext>
            </a:extLst>
          </p:cNvPr>
          <p:cNvSpPr txBox="1"/>
          <p:nvPr/>
        </p:nvSpPr>
        <p:spPr>
          <a:xfrm>
            <a:off x="7975114" y="6446591"/>
            <a:ext cx="3624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Leading Project Scheduling Solutions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1FBC246-2B12-CBE6-BFA2-4C17737407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5503" y="442120"/>
            <a:ext cx="10479568" cy="230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07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SSI Task Shape,795,Task,Rectangle,12/14/2023,12/14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019B3E6-156E-9A80-5513-DBC8D2985CCE}"/>
              </a:ext>
            </a:extLst>
          </p:cNvPr>
          <p:cNvSpPr/>
          <p:nvPr/>
        </p:nvSpPr>
        <p:spPr>
          <a:xfrm>
            <a:off x="6099174" y="442595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3 (FS) - (2023-12-14)</a:t>
            </a:r>
          </a:p>
        </p:txBody>
      </p:sp>
      <p:sp>
        <p:nvSpPr>
          <p:cNvPr id="796" name="SSI Task Shape,796,Task,Rectangle,12/12/2023,12/12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74F01D64-088C-9C3B-6478-C29DAFACFEBD}"/>
              </a:ext>
            </a:extLst>
          </p:cNvPr>
          <p:cNvSpPr/>
          <p:nvPr/>
        </p:nvSpPr>
        <p:spPr>
          <a:xfrm>
            <a:off x="2642658" y="336804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576580" rIns="0" b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2 (FS) - (2023-12-12)</a:t>
            </a:r>
          </a:p>
        </p:txBody>
      </p:sp>
      <p:sp>
        <p:nvSpPr>
          <p:cNvPr id="797" name="SSI Task Shape,797,Task,Rectangle,12/11/2023,12/11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9310546-A6FB-6B3F-36B0-7D0F2277199B}"/>
              </a:ext>
            </a:extLst>
          </p:cNvPr>
          <p:cNvSpPr/>
          <p:nvPr/>
        </p:nvSpPr>
        <p:spPr>
          <a:xfrm>
            <a:off x="914400" y="231013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pt-BR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(2023-12-11) - Predecessor 1 (SS)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cxnSp>
        <p:nvCxnSpPr>
          <p:cNvPr id="801" name="Connector: Elbow 800">
            <a:extLst>
              <a:ext uri="{FF2B5EF4-FFF2-40B4-BE49-F238E27FC236}">
                <a16:creationId xmlns:a16="http://schemas.microsoft.com/office/drawing/2014/main" id="{0FAE3D5F-3F03-45BD-0DF9-56439E9F245F}"/>
              </a:ext>
            </a:extLst>
          </p:cNvPr>
          <p:cNvCxnSpPr>
            <a:cxnSpLocks/>
          </p:cNvCxnSpPr>
          <p:nvPr/>
        </p:nvCxnSpPr>
        <p:spPr>
          <a:xfrm>
            <a:off x="4370916" y="3519170"/>
            <a:ext cx="3305640" cy="2157350"/>
          </a:xfrm>
          <a:prstGeom prst="bentConnector3">
            <a:avLst>
              <a:gd name="adj1" fmla="val 2602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7" name="TextBox 816">
            <a:extLst>
              <a:ext uri="{FF2B5EF4-FFF2-40B4-BE49-F238E27FC236}">
                <a16:creationId xmlns:a16="http://schemas.microsoft.com/office/drawing/2014/main" id="{C26CEDB7-AF8F-EC93-3DF8-A3F49000FA0A}"/>
              </a:ext>
            </a:extLst>
          </p:cNvPr>
          <p:cNvSpPr txBox="1"/>
          <p:nvPr/>
        </p:nvSpPr>
        <p:spPr>
          <a:xfrm>
            <a:off x="5707880" y="2752344"/>
            <a:ext cx="771365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DS = 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231AF4-132B-E75A-E8E9-D9F2D339067A}"/>
              </a:ext>
            </a:extLst>
          </p:cNvPr>
          <p:cNvCxnSpPr/>
          <p:nvPr/>
        </p:nvCxnSpPr>
        <p:spPr>
          <a:xfrm>
            <a:off x="4370916" y="2499352"/>
            <a:ext cx="0" cy="2873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14CA79-E7B1-8022-C758-EE3E058FB671}"/>
              </a:ext>
            </a:extLst>
          </p:cNvPr>
          <p:cNvCxnSpPr/>
          <p:nvPr/>
        </p:nvCxnSpPr>
        <p:spPr>
          <a:xfrm>
            <a:off x="7830998" y="2499352"/>
            <a:ext cx="0" cy="2873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97D8E5-59BF-7F7A-B824-ADA3A9CA3AD1}"/>
              </a:ext>
            </a:extLst>
          </p:cNvPr>
          <p:cNvCxnSpPr/>
          <p:nvPr/>
        </p:nvCxnSpPr>
        <p:spPr>
          <a:xfrm>
            <a:off x="4370916" y="2647398"/>
            <a:ext cx="34565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9DFD5F-1B8D-A78D-7BAD-B6FD415B2B66}"/>
              </a:ext>
            </a:extLst>
          </p:cNvPr>
          <p:cNvCxnSpPr>
            <a:cxnSpLocks/>
          </p:cNvCxnSpPr>
          <p:nvPr/>
        </p:nvCxnSpPr>
        <p:spPr>
          <a:xfrm>
            <a:off x="4368871" y="2633281"/>
            <a:ext cx="0" cy="7347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A37438-FA4B-2489-3D54-A93484D02C12}"/>
              </a:ext>
            </a:extLst>
          </p:cNvPr>
          <p:cNvCxnSpPr>
            <a:cxnSpLocks/>
          </p:cNvCxnSpPr>
          <p:nvPr/>
        </p:nvCxnSpPr>
        <p:spPr>
          <a:xfrm>
            <a:off x="7827432" y="2786735"/>
            <a:ext cx="0" cy="2738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51291A7F-A6FB-56EF-D93A-7ED73A72406A}"/>
              </a:ext>
            </a:extLst>
          </p:cNvPr>
          <p:cNvSpPr/>
          <p:nvPr/>
        </p:nvSpPr>
        <p:spPr>
          <a:xfrm>
            <a:off x="4234125" y="3368040"/>
            <a:ext cx="280712" cy="302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D3E9EC9-7D57-5152-9359-7CB0C18B6289}"/>
              </a:ext>
            </a:extLst>
          </p:cNvPr>
          <p:cNvSpPr/>
          <p:nvPr/>
        </p:nvSpPr>
        <p:spPr>
          <a:xfrm>
            <a:off x="7676556" y="5513849"/>
            <a:ext cx="308708" cy="3348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0" name="SSI Legend Shape,768,Task,Rectangle">
            <a:extLst>
              <a:ext uri="{FF2B5EF4-FFF2-40B4-BE49-F238E27FC236}">
                <a16:creationId xmlns:a16="http://schemas.microsoft.com/office/drawing/2014/main" id="{8ACD5A1E-0159-82C7-D708-14EACB1A24B2}"/>
              </a:ext>
            </a:extLst>
          </p:cNvPr>
          <p:cNvSpPr/>
          <p:nvPr/>
        </p:nvSpPr>
        <p:spPr>
          <a:xfrm>
            <a:off x="914400" y="6344920"/>
            <a:ext cx="914400" cy="22860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</a:t>
            </a:r>
          </a:p>
        </p:txBody>
      </p:sp>
      <p:sp>
        <p:nvSpPr>
          <p:cNvPr id="35" name="SSI Legend Shape,769,Milestone,Diamond">
            <a:extLst>
              <a:ext uri="{FF2B5EF4-FFF2-40B4-BE49-F238E27FC236}">
                <a16:creationId xmlns:a16="http://schemas.microsoft.com/office/drawing/2014/main" id="{C7F48F07-E437-03E4-E005-EFE6E9782843}"/>
              </a:ext>
            </a:extLst>
          </p:cNvPr>
          <p:cNvSpPr/>
          <p:nvPr/>
        </p:nvSpPr>
        <p:spPr>
          <a:xfrm>
            <a:off x="2286000" y="63449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25644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3192" tIns="0" rIns="0" bIns="0" rtlCol="0" anchor="ctr"/>
          <a:lstStyle/>
          <a:p>
            <a:r>
              <a:rPr lang="en-US" sz="1200" b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  <a:endParaRPr lang="en-US" sz="12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1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" grpId="0" animBg="1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SSI Task Shape,795,Task,Rectangle,12/14/2023,12/14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019B3E6-156E-9A80-5513-DBC8D2985CCE}"/>
              </a:ext>
            </a:extLst>
          </p:cNvPr>
          <p:cNvSpPr/>
          <p:nvPr/>
        </p:nvSpPr>
        <p:spPr>
          <a:xfrm>
            <a:off x="6099174" y="442595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3 (FS) - (2023-12-14)</a:t>
            </a:r>
          </a:p>
        </p:txBody>
      </p:sp>
      <p:sp>
        <p:nvSpPr>
          <p:cNvPr id="796" name="SSI Task Shape,796,Task,Rectangle,12/12/2023,12/12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74F01D64-088C-9C3B-6478-C29DAFACFEBD}"/>
              </a:ext>
            </a:extLst>
          </p:cNvPr>
          <p:cNvSpPr/>
          <p:nvPr/>
        </p:nvSpPr>
        <p:spPr>
          <a:xfrm>
            <a:off x="2642658" y="336804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576580" rIns="0" b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2 (FS) - (2023-12-12)</a:t>
            </a:r>
          </a:p>
        </p:txBody>
      </p:sp>
      <p:sp>
        <p:nvSpPr>
          <p:cNvPr id="797" name="SSI Task Shape,797,Task,Rectangle,12/11/2023,12/11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9310546-A6FB-6B3F-36B0-7D0F2277199B}"/>
              </a:ext>
            </a:extLst>
          </p:cNvPr>
          <p:cNvSpPr/>
          <p:nvPr/>
        </p:nvSpPr>
        <p:spPr>
          <a:xfrm>
            <a:off x="914400" y="231013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pt-BR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(2023-12-11) - Predecessor 1 (SS)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cxnSp>
        <p:nvCxnSpPr>
          <p:cNvPr id="801" name="Connector: Elbow 800">
            <a:extLst>
              <a:ext uri="{FF2B5EF4-FFF2-40B4-BE49-F238E27FC236}">
                <a16:creationId xmlns:a16="http://schemas.microsoft.com/office/drawing/2014/main" id="{0FAE3D5F-3F03-45BD-0DF9-56439E9F245F}"/>
              </a:ext>
            </a:extLst>
          </p:cNvPr>
          <p:cNvCxnSpPr>
            <a:cxnSpLocks/>
          </p:cNvCxnSpPr>
          <p:nvPr/>
        </p:nvCxnSpPr>
        <p:spPr>
          <a:xfrm>
            <a:off x="4370916" y="3519170"/>
            <a:ext cx="3305640" cy="2157350"/>
          </a:xfrm>
          <a:prstGeom prst="bentConnector3">
            <a:avLst>
              <a:gd name="adj1" fmla="val 2602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7" name="TextBox 816">
            <a:extLst>
              <a:ext uri="{FF2B5EF4-FFF2-40B4-BE49-F238E27FC236}">
                <a16:creationId xmlns:a16="http://schemas.microsoft.com/office/drawing/2014/main" id="{C26CEDB7-AF8F-EC93-3DF8-A3F49000FA0A}"/>
              </a:ext>
            </a:extLst>
          </p:cNvPr>
          <p:cNvSpPr txBox="1"/>
          <p:nvPr/>
        </p:nvSpPr>
        <p:spPr>
          <a:xfrm>
            <a:off x="5707144" y="2749647"/>
            <a:ext cx="771365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DS = 2</a:t>
            </a:r>
          </a:p>
        </p:txBody>
      </p:sp>
      <p:cxnSp>
        <p:nvCxnSpPr>
          <p:cNvPr id="838" name="Connector: Elbow 837">
            <a:extLst>
              <a:ext uri="{FF2B5EF4-FFF2-40B4-BE49-F238E27FC236}">
                <a16:creationId xmlns:a16="http://schemas.microsoft.com/office/drawing/2014/main" id="{73B87DC3-4D3D-012B-C7D3-84A5E9D915CC}"/>
              </a:ext>
            </a:extLst>
          </p:cNvPr>
          <p:cNvCxnSpPr>
            <a:cxnSpLocks/>
          </p:cNvCxnSpPr>
          <p:nvPr/>
        </p:nvCxnSpPr>
        <p:spPr>
          <a:xfrm>
            <a:off x="4370916" y="3519170"/>
            <a:ext cx="1728258" cy="105791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6231AF4-132B-E75A-E8E9-D9F2D339067A}"/>
              </a:ext>
            </a:extLst>
          </p:cNvPr>
          <p:cNvCxnSpPr>
            <a:cxnSpLocks/>
          </p:cNvCxnSpPr>
          <p:nvPr/>
        </p:nvCxnSpPr>
        <p:spPr>
          <a:xfrm>
            <a:off x="4370916" y="2499352"/>
            <a:ext cx="0" cy="2873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14CA79-E7B1-8022-C758-EE3E058FB671}"/>
              </a:ext>
            </a:extLst>
          </p:cNvPr>
          <p:cNvCxnSpPr>
            <a:cxnSpLocks/>
          </p:cNvCxnSpPr>
          <p:nvPr/>
        </p:nvCxnSpPr>
        <p:spPr>
          <a:xfrm>
            <a:off x="7830998" y="2499352"/>
            <a:ext cx="0" cy="2873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97D8E5-59BF-7F7A-B824-ADA3A9CA3AD1}"/>
              </a:ext>
            </a:extLst>
          </p:cNvPr>
          <p:cNvCxnSpPr>
            <a:cxnSpLocks/>
          </p:cNvCxnSpPr>
          <p:nvPr/>
        </p:nvCxnSpPr>
        <p:spPr>
          <a:xfrm>
            <a:off x="4370916" y="2647398"/>
            <a:ext cx="34565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E9DFD5F-1B8D-A78D-7BAD-B6FD415B2B66}"/>
              </a:ext>
            </a:extLst>
          </p:cNvPr>
          <p:cNvCxnSpPr>
            <a:cxnSpLocks/>
          </p:cNvCxnSpPr>
          <p:nvPr/>
        </p:nvCxnSpPr>
        <p:spPr>
          <a:xfrm>
            <a:off x="4368871" y="2633281"/>
            <a:ext cx="0" cy="7347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A37438-FA4B-2489-3D54-A93484D02C12}"/>
              </a:ext>
            </a:extLst>
          </p:cNvPr>
          <p:cNvCxnSpPr>
            <a:cxnSpLocks/>
          </p:cNvCxnSpPr>
          <p:nvPr/>
        </p:nvCxnSpPr>
        <p:spPr>
          <a:xfrm>
            <a:off x="7827432" y="2786735"/>
            <a:ext cx="0" cy="273890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51291A7F-A6FB-56EF-D93A-7ED73A72406A}"/>
              </a:ext>
            </a:extLst>
          </p:cNvPr>
          <p:cNvSpPr/>
          <p:nvPr/>
        </p:nvSpPr>
        <p:spPr>
          <a:xfrm>
            <a:off x="4234125" y="3368040"/>
            <a:ext cx="280712" cy="302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D3E9EC9-7D57-5152-9359-7CB0C18B6289}"/>
              </a:ext>
            </a:extLst>
          </p:cNvPr>
          <p:cNvSpPr/>
          <p:nvPr/>
        </p:nvSpPr>
        <p:spPr>
          <a:xfrm>
            <a:off x="7676556" y="5513849"/>
            <a:ext cx="308708" cy="3348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8A98AF0-029A-07B1-2AB4-51A4649DDBDD}"/>
              </a:ext>
            </a:extLst>
          </p:cNvPr>
          <p:cNvGrpSpPr/>
          <p:nvPr/>
        </p:nvGrpSpPr>
        <p:grpSpPr>
          <a:xfrm>
            <a:off x="4372961" y="5022294"/>
            <a:ext cx="1728258" cy="287383"/>
            <a:chOff x="4523316" y="2651752"/>
            <a:chExt cx="3460082" cy="28738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F8DFEDF-8109-FEB6-F4E0-E0DC0C2CBD10}"/>
                </a:ext>
              </a:extLst>
            </p:cNvPr>
            <p:cNvCxnSpPr>
              <a:cxnSpLocks/>
            </p:cNvCxnSpPr>
            <p:nvPr/>
          </p:nvCxnSpPr>
          <p:spPr>
            <a:xfrm>
              <a:off x="4523316" y="2651752"/>
              <a:ext cx="0" cy="287383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5E17113-BFCF-340F-9E22-68C628D4164E}"/>
                </a:ext>
              </a:extLst>
            </p:cNvPr>
            <p:cNvCxnSpPr>
              <a:cxnSpLocks/>
            </p:cNvCxnSpPr>
            <p:nvPr/>
          </p:nvCxnSpPr>
          <p:spPr>
            <a:xfrm>
              <a:off x="7983398" y="2651752"/>
              <a:ext cx="0" cy="287383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438B0E0-FD6F-A4C6-4A55-E3937FF4CB80}"/>
                </a:ext>
              </a:extLst>
            </p:cNvPr>
            <p:cNvCxnSpPr>
              <a:cxnSpLocks/>
            </p:cNvCxnSpPr>
            <p:nvPr/>
          </p:nvCxnSpPr>
          <p:spPr>
            <a:xfrm>
              <a:off x="4523316" y="2799798"/>
              <a:ext cx="3456516" cy="0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45CA76B5-6B14-C732-508C-9DC13E8E8675}"/>
              </a:ext>
            </a:extLst>
          </p:cNvPr>
          <p:cNvSpPr/>
          <p:nvPr/>
        </p:nvSpPr>
        <p:spPr>
          <a:xfrm>
            <a:off x="4234997" y="3364956"/>
            <a:ext cx="280712" cy="30226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D05C9F0-6B07-F95C-3FE1-8B146FA18627}"/>
              </a:ext>
            </a:extLst>
          </p:cNvPr>
          <p:cNvSpPr/>
          <p:nvPr/>
        </p:nvSpPr>
        <p:spPr>
          <a:xfrm>
            <a:off x="5952471" y="4431100"/>
            <a:ext cx="280712" cy="30226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CA7B26-34C9-A752-5487-FF370969C819}"/>
              </a:ext>
            </a:extLst>
          </p:cNvPr>
          <p:cNvCxnSpPr>
            <a:cxnSpLocks/>
            <a:endCxn id="16" idx="4"/>
          </p:cNvCxnSpPr>
          <p:nvPr/>
        </p:nvCxnSpPr>
        <p:spPr>
          <a:xfrm flipH="1" flipV="1">
            <a:off x="4375353" y="3667216"/>
            <a:ext cx="872" cy="141628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A02C3B0-3C11-7C77-D489-E813BBBD45C5}"/>
              </a:ext>
            </a:extLst>
          </p:cNvPr>
          <p:cNvCxnSpPr>
            <a:cxnSpLocks/>
            <a:endCxn id="17" idx="4"/>
          </p:cNvCxnSpPr>
          <p:nvPr/>
        </p:nvCxnSpPr>
        <p:spPr>
          <a:xfrm flipH="1" flipV="1">
            <a:off x="6092827" y="4733360"/>
            <a:ext cx="6611" cy="35322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E3E176D-1E7B-ED5D-D14B-08A00B22EA3D}"/>
              </a:ext>
            </a:extLst>
          </p:cNvPr>
          <p:cNvSpPr txBox="1"/>
          <p:nvPr/>
        </p:nvSpPr>
        <p:spPr>
          <a:xfrm>
            <a:off x="4845167" y="5264185"/>
            <a:ext cx="771365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FS = 1</a:t>
            </a:r>
          </a:p>
        </p:txBody>
      </p:sp>
      <p:sp>
        <p:nvSpPr>
          <p:cNvPr id="42" name="SSI Legend Shape,768,Task,Rectangle">
            <a:extLst>
              <a:ext uri="{FF2B5EF4-FFF2-40B4-BE49-F238E27FC236}">
                <a16:creationId xmlns:a16="http://schemas.microsoft.com/office/drawing/2014/main" id="{BC5BB57D-3C82-8D3F-50AF-63481D17A71E}"/>
              </a:ext>
            </a:extLst>
          </p:cNvPr>
          <p:cNvSpPr/>
          <p:nvPr/>
        </p:nvSpPr>
        <p:spPr>
          <a:xfrm>
            <a:off x="914400" y="6344920"/>
            <a:ext cx="914400" cy="22860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</a:t>
            </a:r>
          </a:p>
        </p:txBody>
      </p:sp>
      <p:sp>
        <p:nvSpPr>
          <p:cNvPr id="43" name="SSI Legend Shape,769,Milestone,Diamond">
            <a:extLst>
              <a:ext uri="{FF2B5EF4-FFF2-40B4-BE49-F238E27FC236}">
                <a16:creationId xmlns:a16="http://schemas.microsoft.com/office/drawing/2014/main" id="{9C2874B6-737D-F5C5-D601-5CB0C9B09190}"/>
              </a:ext>
            </a:extLst>
          </p:cNvPr>
          <p:cNvSpPr/>
          <p:nvPr/>
        </p:nvSpPr>
        <p:spPr>
          <a:xfrm>
            <a:off x="2286000" y="63449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25644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3192" tIns="0" rIns="0" bIns="0" rtlCol="0" anchor="ctr"/>
          <a:lstStyle/>
          <a:p>
            <a:r>
              <a:rPr lang="en-US" sz="1200" b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  <a:endParaRPr lang="en-US" sz="12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5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SSI Task Shape,795,Task,Rectangle,12/14/2023,12/14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019B3E6-156E-9A80-5513-DBC8D2985CCE}"/>
              </a:ext>
            </a:extLst>
          </p:cNvPr>
          <p:cNvSpPr/>
          <p:nvPr/>
        </p:nvSpPr>
        <p:spPr>
          <a:xfrm>
            <a:off x="6099174" y="442595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3 (FS) - (2023-12-14)</a:t>
            </a:r>
          </a:p>
        </p:txBody>
      </p:sp>
      <p:sp>
        <p:nvSpPr>
          <p:cNvPr id="796" name="SSI Task Shape,796,Task,Rectangle,12/12/2023,12/12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74F01D64-088C-9C3B-6478-C29DAFACFEBD}"/>
              </a:ext>
            </a:extLst>
          </p:cNvPr>
          <p:cNvSpPr/>
          <p:nvPr/>
        </p:nvSpPr>
        <p:spPr>
          <a:xfrm>
            <a:off x="2642658" y="336804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576580" rIns="0" b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2 (FS) - (2023-12-12)</a:t>
            </a:r>
          </a:p>
        </p:txBody>
      </p:sp>
      <p:sp>
        <p:nvSpPr>
          <p:cNvPr id="797" name="SSI Task Shape,797,Task,Rectangle,12/11/2023,12/11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9310546-A6FB-6B3F-36B0-7D0F2277199B}"/>
              </a:ext>
            </a:extLst>
          </p:cNvPr>
          <p:cNvSpPr/>
          <p:nvPr/>
        </p:nvSpPr>
        <p:spPr>
          <a:xfrm>
            <a:off x="914400" y="231013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pt-BR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(2023-12-11) - Predecessor 1 (SS)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cxnSp>
        <p:nvCxnSpPr>
          <p:cNvPr id="803" name="Connector: Elbow 802">
            <a:extLst>
              <a:ext uri="{FF2B5EF4-FFF2-40B4-BE49-F238E27FC236}">
                <a16:creationId xmlns:a16="http://schemas.microsoft.com/office/drawing/2014/main" id="{80AFA07A-C30B-63C2-CCFB-738DA19EE359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14400" y="2461260"/>
            <a:ext cx="6762156" cy="3215260"/>
          </a:xfrm>
          <a:prstGeom prst="bentConnector3">
            <a:avLst>
              <a:gd name="adj1" fmla="val 147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" name="TextBox 822">
            <a:extLst>
              <a:ext uri="{FF2B5EF4-FFF2-40B4-BE49-F238E27FC236}">
                <a16:creationId xmlns:a16="http://schemas.microsoft.com/office/drawing/2014/main" id="{E1D37D4D-1370-5D04-60D7-F1BACFF7228D}"/>
              </a:ext>
            </a:extLst>
          </p:cNvPr>
          <p:cNvSpPr txBox="1"/>
          <p:nvPr/>
        </p:nvSpPr>
        <p:spPr>
          <a:xfrm>
            <a:off x="3909794" y="1972713"/>
            <a:ext cx="771365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DS = 4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3007D16-800F-DB96-F466-E440A555AF80}"/>
              </a:ext>
            </a:extLst>
          </p:cNvPr>
          <p:cNvGrpSpPr/>
          <p:nvPr/>
        </p:nvGrpSpPr>
        <p:grpSpPr>
          <a:xfrm>
            <a:off x="914402" y="1696644"/>
            <a:ext cx="6909398" cy="287383"/>
            <a:chOff x="4370916" y="2499352"/>
            <a:chExt cx="3460082" cy="28738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5A28675-71E0-0620-B5AD-B52EF5A44D34}"/>
                </a:ext>
              </a:extLst>
            </p:cNvPr>
            <p:cNvCxnSpPr/>
            <p:nvPr/>
          </p:nvCxnSpPr>
          <p:spPr>
            <a:xfrm>
              <a:off x="4370916" y="2499352"/>
              <a:ext cx="0" cy="2873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96E3CDA-0E83-4945-5B8D-857CD15CC674}"/>
                </a:ext>
              </a:extLst>
            </p:cNvPr>
            <p:cNvCxnSpPr/>
            <p:nvPr/>
          </p:nvCxnSpPr>
          <p:spPr>
            <a:xfrm>
              <a:off x="7830998" y="2499352"/>
              <a:ext cx="0" cy="2873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A1330EA-94A9-F8D9-CA1F-014BBCE995FF}"/>
                </a:ext>
              </a:extLst>
            </p:cNvPr>
            <p:cNvCxnSpPr/>
            <p:nvPr/>
          </p:nvCxnSpPr>
          <p:spPr>
            <a:xfrm>
              <a:off x="4370916" y="2647398"/>
              <a:ext cx="345651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60D7EE12-83A0-F423-694E-9B5840CE94CD}"/>
              </a:ext>
            </a:extLst>
          </p:cNvPr>
          <p:cNvSpPr/>
          <p:nvPr/>
        </p:nvSpPr>
        <p:spPr>
          <a:xfrm>
            <a:off x="775856" y="2310130"/>
            <a:ext cx="280712" cy="302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09196C-EBF5-73E0-6E41-A4758674E2C2}"/>
              </a:ext>
            </a:extLst>
          </p:cNvPr>
          <p:cNvSpPr/>
          <p:nvPr/>
        </p:nvSpPr>
        <p:spPr>
          <a:xfrm>
            <a:off x="7664213" y="5521861"/>
            <a:ext cx="322803" cy="301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2CE0E20-E861-8F7C-4023-E02595202DFA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16212" y="1984027"/>
            <a:ext cx="0" cy="3261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CF0CFAC-55FB-45E3-E58F-0001FB245BFA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7825615" y="1938533"/>
            <a:ext cx="0" cy="35833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SI Legend Shape,768,Task,Rectangle">
            <a:extLst>
              <a:ext uri="{FF2B5EF4-FFF2-40B4-BE49-F238E27FC236}">
                <a16:creationId xmlns:a16="http://schemas.microsoft.com/office/drawing/2014/main" id="{28A6A3C9-F628-C527-2C0E-5D25ECBE60B3}"/>
              </a:ext>
            </a:extLst>
          </p:cNvPr>
          <p:cNvSpPr/>
          <p:nvPr/>
        </p:nvSpPr>
        <p:spPr>
          <a:xfrm>
            <a:off x="914400" y="6344920"/>
            <a:ext cx="914400" cy="22860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</a:t>
            </a:r>
          </a:p>
        </p:txBody>
      </p:sp>
      <p:sp>
        <p:nvSpPr>
          <p:cNvPr id="42" name="SSI Legend Shape,769,Milestone,Diamond">
            <a:extLst>
              <a:ext uri="{FF2B5EF4-FFF2-40B4-BE49-F238E27FC236}">
                <a16:creationId xmlns:a16="http://schemas.microsoft.com/office/drawing/2014/main" id="{2F172AF3-6F70-9E7C-D45B-ED952178306A}"/>
              </a:ext>
            </a:extLst>
          </p:cNvPr>
          <p:cNvSpPr/>
          <p:nvPr/>
        </p:nvSpPr>
        <p:spPr>
          <a:xfrm>
            <a:off x="2286000" y="63449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25644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3192" tIns="0" rIns="0" bIns="0" rtlCol="0" anchor="ctr"/>
          <a:lstStyle/>
          <a:p>
            <a:r>
              <a:rPr lang="en-US" sz="1200" b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  <a:endParaRPr lang="en-US" sz="12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08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SSI Task Shape,795,Task,Rectangle,12/14/2023,12/14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019B3E6-156E-9A80-5513-DBC8D2985CCE}"/>
              </a:ext>
            </a:extLst>
          </p:cNvPr>
          <p:cNvSpPr/>
          <p:nvPr/>
        </p:nvSpPr>
        <p:spPr>
          <a:xfrm>
            <a:off x="6099174" y="442595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3 (FS) - (2023-12-14)</a:t>
            </a:r>
          </a:p>
        </p:txBody>
      </p:sp>
      <p:sp>
        <p:nvSpPr>
          <p:cNvPr id="796" name="SSI Task Shape,796,Task,Rectangle,12/12/2023,12/12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74F01D64-088C-9C3B-6478-C29DAFACFEBD}"/>
              </a:ext>
            </a:extLst>
          </p:cNvPr>
          <p:cNvSpPr/>
          <p:nvPr/>
        </p:nvSpPr>
        <p:spPr>
          <a:xfrm>
            <a:off x="2642658" y="336804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576580" rIns="0" b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2 (FS) - (2023-12-12)</a:t>
            </a:r>
          </a:p>
        </p:txBody>
      </p:sp>
      <p:sp>
        <p:nvSpPr>
          <p:cNvPr id="797" name="SSI Task Shape,797,Task,Rectangle,12/11/2023,12/11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9310546-A6FB-6B3F-36B0-7D0F2277199B}"/>
              </a:ext>
            </a:extLst>
          </p:cNvPr>
          <p:cNvSpPr/>
          <p:nvPr/>
        </p:nvSpPr>
        <p:spPr>
          <a:xfrm>
            <a:off x="914400" y="231013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pt-BR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(2023-12-11) - Predecessor 1 (SS)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cxnSp>
        <p:nvCxnSpPr>
          <p:cNvPr id="803" name="Connector: Elbow 802">
            <a:extLst>
              <a:ext uri="{FF2B5EF4-FFF2-40B4-BE49-F238E27FC236}">
                <a16:creationId xmlns:a16="http://schemas.microsoft.com/office/drawing/2014/main" id="{80AFA07A-C30B-63C2-CCFB-738DA19EE359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14400" y="2461260"/>
            <a:ext cx="6762156" cy="3215260"/>
          </a:xfrm>
          <a:prstGeom prst="bentConnector3">
            <a:avLst>
              <a:gd name="adj1" fmla="val 147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3" name="TextBox 822">
            <a:extLst>
              <a:ext uri="{FF2B5EF4-FFF2-40B4-BE49-F238E27FC236}">
                <a16:creationId xmlns:a16="http://schemas.microsoft.com/office/drawing/2014/main" id="{E1D37D4D-1370-5D04-60D7-F1BACFF7228D}"/>
              </a:ext>
            </a:extLst>
          </p:cNvPr>
          <p:cNvSpPr txBox="1"/>
          <p:nvPr/>
        </p:nvSpPr>
        <p:spPr>
          <a:xfrm>
            <a:off x="3909794" y="1972713"/>
            <a:ext cx="771365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DS = 4</a:t>
            </a:r>
          </a:p>
        </p:txBody>
      </p:sp>
      <p:cxnSp>
        <p:nvCxnSpPr>
          <p:cNvPr id="836" name="Straight Arrow Connector 835">
            <a:extLst>
              <a:ext uri="{FF2B5EF4-FFF2-40B4-BE49-F238E27FC236}">
                <a16:creationId xmlns:a16="http://schemas.microsoft.com/office/drawing/2014/main" id="{74A04F86-DE3D-CE86-EB3D-BCD6226AD9B4}"/>
              </a:ext>
            </a:extLst>
          </p:cNvPr>
          <p:cNvCxnSpPr/>
          <p:nvPr/>
        </p:nvCxnSpPr>
        <p:spPr>
          <a:xfrm>
            <a:off x="2642658" y="2461260"/>
            <a:ext cx="0" cy="10579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3007D16-800F-DB96-F466-E440A555AF80}"/>
              </a:ext>
            </a:extLst>
          </p:cNvPr>
          <p:cNvGrpSpPr/>
          <p:nvPr/>
        </p:nvGrpSpPr>
        <p:grpSpPr>
          <a:xfrm>
            <a:off x="914402" y="1696644"/>
            <a:ext cx="6909398" cy="287383"/>
            <a:chOff x="4370916" y="2499352"/>
            <a:chExt cx="3460082" cy="287383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5A28675-71E0-0620-B5AD-B52EF5A44D34}"/>
                </a:ext>
              </a:extLst>
            </p:cNvPr>
            <p:cNvCxnSpPr/>
            <p:nvPr/>
          </p:nvCxnSpPr>
          <p:spPr>
            <a:xfrm>
              <a:off x="4370916" y="2499352"/>
              <a:ext cx="0" cy="2873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96E3CDA-0E83-4945-5B8D-857CD15CC674}"/>
                </a:ext>
              </a:extLst>
            </p:cNvPr>
            <p:cNvCxnSpPr/>
            <p:nvPr/>
          </p:nvCxnSpPr>
          <p:spPr>
            <a:xfrm>
              <a:off x="7830998" y="2499352"/>
              <a:ext cx="0" cy="2873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A1330EA-94A9-F8D9-CA1F-014BBCE995FF}"/>
                </a:ext>
              </a:extLst>
            </p:cNvPr>
            <p:cNvCxnSpPr/>
            <p:nvPr/>
          </p:nvCxnSpPr>
          <p:spPr>
            <a:xfrm>
              <a:off x="4370916" y="2647398"/>
              <a:ext cx="345651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60D7EE12-83A0-F423-694E-9B5840CE94CD}"/>
              </a:ext>
            </a:extLst>
          </p:cNvPr>
          <p:cNvSpPr/>
          <p:nvPr/>
        </p:nvSpPr>
        <p:spPr>
          <a:xfrm>
            <a:off x="775856" y="2310130"/>
            <a:ext cx="280712" cy="302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B09196C-EBF5-73E0-6E41-A4758674E2C2}"/>
              </a:ext>
            </a:extLst>
          </p:cNvPr>
          <p:cNvSpPr/>
          <p:nvPr/>
        </p:nvSpPr>
        <p:spPr>
          <a:xfrm>
            <a:off x="7664213" y="5521861"/>
            <a:ext cx="322803" cy="301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2CE0E20-E861-8F7C-4023-E02595202DFA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16212" y="1984027"/>
            <a:ext cx="0" cy="32610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CF0CFAC-55FB-45E3-E58F-0001FB245BFA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7825615" y="1938533"/>
            <a:ext cx="0" cy="35833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26EB987A-F10F-65C6-8BBC-6D85D454C40B}"/>
              </a:ext>
            </a:extLst>
          </p:cNvPr>
          <p:cNvSpPr/>
          <p:nvPr/>
        </p:nvSpPr>
        <p:spPr>
          <a:xfrm>
            <a:off x="2496815" y="2310130"/>
            <a:ext cx="280712" cy="30226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53FAE4D-D717-7047-D275-5586DE44112A}"/>
              </a:ext>
            </a:extLst>
          </p:cNvPr>
          <p:cNvSpPr/>
          <p:nvPr/>
        </p:nvSpPr>
        <p:spPr>
          <a:xfrm>
            <a:off x="2500487" y="3368040"/>
            <a:ext cx="280712" cy="30226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DDD89-7E0A-B236-23AE-83AAE5D8ED49}"/>
              </a:ext>
            </a:extLst>
          </p:cNvPr>
          <p:cNvSpPr txBox="1"/>
          <p:nvPr/>
        </p:nvSpPr>
        <p:spPr>
          <a:xfrm>
            <a:off x="3288399" y="2791157"/>
            <a:ext cx="771365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FS = 0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A24FBA79-0F4F-3BA0-7747-D0207E5BBCA0}"/>
              </a:ext>
            </a:extLst>
          </p:cNvPr>
          <p:cNvCxnSpPr>
            <a:stCxn id="16" idx="1"/>
            <a:endCxn id="2" idx="6"/>
          </p:cNvCxnSpPr>
          <p:nvPr/>
        </p:nvCxnSpPr>
        <p:spPr>
          <a:xfrm rot="10800000">
            <a:off x="2777527" y="2461260"/>
            <a:ext cx="510872" cy="483786"/>
          </a:xfrm>
          <a:prstGeom prst="bentConnector3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SI Legend Shape,768,Task,Rectangle">
            <a:extLst>
              <a:ext uri="{FF2B5EF4-FFF2-40B4-BE49-F238E27FC236}">
                <a16:creationId xmlns:a16="http://schemas.microsoft.com/office/drawing/2014/main" id="{2A5217C9-149C-7F68-C18B-AF63BA690897}"/>
              </a:ext>
            </a:extLst>
          </p:cNvPr>
          <p:cNvSpPr/>
          <p:nvPr/>
        </p:nvSpPr>
        <p:spPr>
          <a:xfrm>
            <a:off x="914400" y="6344920"/>
            <a:ext cx="914400" cy="22860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</a:t>
            </a:r>
          </a:p>
        </p:txBody>
      </p:sp>
      <p:sp>
        <p:nvSpPr>
          <p:cNvPr id="36" name="SSI Legend Shape,769,Milestone,Diamond">
            <a:extLst>
              <a:ext uri="{FF2B5EF4-FFF2-40B4-BE49-F238E27FC236}">
                <a16:creationId xmlns:a16="http://schemas.microsoft.com/office/drawing/2014/main" id="{44D9421D-EE02-9291-9A6D-5E4B4E2921CB}"/>
              </a:ext>
            </a:extLst>
          </p:cNvPr>
          <p:cNvSpPr/>
          <p:nvPr/>
        </p:nvSpPr>
        <p:spPr>
          <a:xfrm>
            <a:off x="2286000" y="63449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25644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3192" tIns="0" rIns="0" bIns="0" rtlCol="0" anchor="ctr"/>
          <a:lstStyle/>
          <a:p>
            <a:r>
              <a:rPr lang="en-US" sz="1200" b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  <a:endParaRPr lang="en-US" sz="12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1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SSI Task Shape,795,Task,Rectangle,12/14/2023,12/14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019B3E6-156E-9A80-5513-DBC8D2985CCE}"/>
              </a:ext>
            </a:extLst>
          </p:cNvPr>
          <p:cNvSpPr/>
          <p:nvPr/>
        </p:nvSpPr>
        <p:spPr>
          <a:xfrm>
            <a:off x="6099174" y="442595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3 (FS) - (2023-12-14)</a:t>
            </a:r>
          </a:p>
        </p:txBody>
      </p:sp>
      <p:sp>
        <p:nvSpPr>
          <p:cNvPr id="796" name="SSI Task Shape,796,Task,Rectangle,12/12/2023,12/12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74F01D64-088C-9C3B-6478-C29DAFACFEBD}"/>
              </a:ext>
            </a:extLst>
          </p:cNvPr>
          <p:cNvSpPr/>
          <p:nvPr/>
        </p:nvSpPr>
        <p:spPr>
          <a:xfrm>
            <a:off x="2642658" y="336804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576580" rIns="0" b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2 (FS) - (2023-12-12)</a:t>
            </a:r>
          </a:p>
        </p:txBody>
      </p:sp>
      <p:sp>
        <p:nvSpPr>
          <p:cNvPr id="797" name="SSI Task Shape,797,Task,Rectangle,12/11/2023,12/11/2023 11:59:00 PM,Display Dates:Start Date Left;No Date Right,Date Format:yyyy-MM-dd">
            <a:extLst>
              <a:ext uri="{FF2B5EF4-FFF2-40B4-BE49-F238E27FC236}">
                <a16:creationId xmlns:a16="http://schemas.microsoft.com/office/drawing/2014/main" id="{49310546-A6FB-6B3F-36B0-7D0F2277199B}"/>
              </a:ext>
            </a:extLst>
          </p:cNvPr>
          <p:cNvSpPr/>
          <p:nvPr/>
        </p:nvSpPr>
        <p:spPr>
          <a:xfrm>
            <a:off x="914400" y="231013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pt-BR" sz="120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(2023-12-11) - Predecessor 1 (SS)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cxnSp>
        <p:nvCxnSpPr>
          <p:cNvPr id="799" name="Straight Arrow Connector 798">
            <a:extLst>
              <a:ext uri="{FF2B5EF4-FFF2-40B4-BE49-F238E27FC236}">
                <a16:creationId xmlns:a16="http://schemas.microsoft.com/office/drawing/2014/main" id="{1D71FEA3-1EAF-C06A-0DE4-584FBA0105EC}"/>
              </a:ext>
            </a:extLst>
          </p:cNvPr>
          <p:cNvCxnSpPr>
            <a:cxnSpLocks/>
          </p:cNvCxnSpPr>
          <p:nvPr/>
        </p:nvCxnSpPr>
        <p:spPr>
          <a:xfrm>
            <a:off x="7827432" y="4577080"/>
            <a:ext cx="0" cy="9550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Connector: Elbow 800">
            <a:extLst>
              <a:ext uri="{FF2B5EF4-FFF2-40B4-BE49-F238E27FC236}">
                <a16:creationId xmlns:a16="http://schemas.microsoft.com/office/drawing/2014/main" id="{0FAE3D5F-3F03-45BD-0DF9-56439E9F245F}"/>
              </a:ext>
            </a:extLst>
          </p:cNvPr>
          <p:cNvCxnSpPr>
            <a:cxnSpLocks/>
          </p:cNvCxnSpPr>
          <p:nvPr/>
        </p:nvCxnSpPr>
        <p:spPr>
          <a:xfrm>
            <a:off x="4370916" y="3519170"/>
            <a:ext cx="3305640" cy="2163826"/>
          </a:xfrm>
          <a:prstGeom prst="bentConnector3">
            <a:avLst>
              <a:gd name="adj1" fmla="val 2602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Connector: Elbow 802">
            <a:extLst>
              <a:ext uri="{FF2B5EF4-FFF2-40B4-BE49-F238E27FC236}">
                <a16:creationId xmlns:a16="http://schemas.microsoft.com/office/drawing/2014/main" id="{80AFA07A-C30B-63C2-CCFB-738DA19EE359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14400" y="2461260"/>
            <a:ext cx="6762156" cy="3221736"/>
          </a:xfrm>
          <a:prstGeom prst="bentConnector3">
            <a:avLst>
              <a:gd name="adj1" fmla="val 264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" name="SSI Legend Shape,768,Task,Rectangle">
            <a:extLst>
              <a:ext uri="{FF2B5EF4-FFF2-40B4-BE49-F238E27FC236}">
                <a16:creationId xmlns:a16="http://schemas.microsoft.com/office/drawing/2014/main" id="{055DD692-5A1B-747D-D2BD-5E662BA536D9}"/>
              </a:ext>
            </a:extLst>
          </p:cNvPr>
          <p:cNvSpPr/>
          <p:nvPr/>
        </p:nvSpPr>
        <p:spPr>
          <a:xfrm>
            <a:off x="914400" y="6344920"/>
            <a:ext cx="914400" cy="22860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</a:t>
            </a:r>
          </a:p>
        </p:txBody>
      </p:sp>
      <p:sp>
        <p:nvSpPr>
          <p:cNvPr id="769" name="SSI Legend Shape,769,Milestone,Diamond">
            <a:extLst>
              <a:ext uri="{FF2B5EF4-FFF2-40B4-BE49-F238E27FC236}">
                <a16:creationId xmlns:a16="http://schemas.microsoft.com/office/drawing/2014/main" id="{297CC53D-EF1B-0DEC-7E50-E1A420F0634C}"/>
              </a:ext>
            </a:extLst>
          </p:cNvPr>
          <p:cNvSpPr/>
          <p:nvPr/>
        </p:nvSpPr>
        <p:spPr>
          <a:xfrm>
            <a:off x="2286000" y="63449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32120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3192" tIns="0" rIns="0" bIns="0" rtlCol="0" anchor="ctr"/>
          <a:lstStyle/>
          <a:p>
            <a:r>
              <a:rPr lang="en-US" sz="1200" b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  <a:endParaRPr lang="en-US" sz="12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33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SSI Task Shape,795,Task,Rectangle,12/14/2023,12/14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019B3E6-156E-9A80-5513-DBC8D2985CCE}"/>
              </a:ext>
            </a:extLst>
          </p:cNvPr>
          <p:cNvSpPr/>
          <p:nvPr/>
        </p:nvSpPr>
        <p:spPr>
          <a:xfrm>
            <a:off x="6099174" y="442576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9728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3 (FS) - (2023-12-14)</a:t>
            </a:r>
          </a:p>
        </p:txBody>
      </p:sp>
      <p:sp>
        <p:nvSpPr>
          <p:cNvPr id="11" name="SSI Task Shape,11,Task,Rectangle,12/12/2023,12/13/2023 11:59:00 PM">
            <a:extLst>
              <a:ext uri="{FF2B5EF4-FFF2-40B4-BE49-F238E27FC236}">
                <a16:creationId xmlns:a16="http://schemas.microsoft.com/office/drawing/2014/main" id="{8EEAF871-E12F-32DF-3D4D-86422FFEF03A}"/>
              </a:ext>
            </a:extLst>
          </p:cNvPr>
          <p:cNvSpPr/>
          <p:nvPr/>
        </p:nvSpPr>
        <p:spPr>
          <a:xfrm>
            <a:off x="2641600" y="3368421"/>
            <a:ext cx="3454400" cy="301752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 X (FS)</a:t>
            </a:r>
          </a:p>
        </p:txBody>
      </p:sp>
      <p:sp>
        <p:nvSpPr>
          <p:cNvPr id="15" name="SSI Task Shape,15,Task,Rectangle,12/11/2023,12/11/2023 11:59:00 PM">
            <a:extLst>
              <a:ext uri="{FF2B5EF4-FFF2-40B4-BE49-F238E27FC236}">
                <a16:creationId xmlns:a16="http://schemas.microsoft.com/office/drawing/2014/main" id="{0AB7DE70-9F98-D4EF-6C3A-CE3B1E2494C7}"/>
              </a:ext>
            </a:extLst>
          </p:cNvPr>
          <p:cNvSpPr/>
          <p:nvPr/>
        </p:nvSpPr>
        <p:spPr>
          <a:xfrm>
            <a:off x="914400" y="2310574"/>
            <a:ext cx="1727200" cy="301752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 Y (FS)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cxnSp>
        <p:nvCxnSpPr>
          <p:cNvPr id="799" name="Straight Arrow Connector 798">
            <a:extLst>
              <a:ext uri="{FF2B5EF4-FFF2-40B4-BE49-F238E27FC236}">
                <a16:creationId xmlns:a16="http://schemas.microsoft.com/office/drawing/2014/main" id="{1D71FEA3-1EAF-C06A-0DE4-584FBA0105EC}"/>
              </a:ext>
            </a:extLst>
          </p:cNvPr>
          <p:cNvCxnSpPr>
            <a:cxnSpLocks/>
          </p:cNvCxnSpPr>
          <p:nvPr/>
        </p:nvCxnSpPr>
        <p:spPr>
          <a:xfrm>
            <a:off x="7827432" y="4576890"/>
            <a:ext cx="0" cy="9420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4" name="TextBox 813">
            <a:extLst>
              <a:ext uri="{FF2B5EF4-FFF2-40B4-BE49-F238E27FC236}">
                <a16:creationId xmlns:a16="http://schemas.microsoft.com/office/drawing/2014/main" id="{F86C8F74-399F-3907-2026-AB02DE662CF3}"/>
              </a:ext>
            </a:extLst>
          </p:cNvPr>
          <p:cNvSpPr txBox="1"/>
          <p:nvPr/>
        </p:nvSpPr>
        <p:spPr>
          <a:xfrm>
            <a:off x="8691561" y="4866696"/>
            <a:ext cx="755335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DS = 0</a:t>
            </a:r>
          </a:p>
        </p:txBody>
      </p:sp>
      <p:cxnSp>
        <p:nvCxnSpPr>
          <p:cNvPr id="816" name="Connector: Elbow 815">
            <a:extLst>
              <a:ext uri="{FF2B5EF4-FFF2-40B4-BE49-F238E27FC236}">
                <a16:creationId xmlns:a16="http://schemas.microsoft.com/office/drawing/2014/main" id="{1BD68E88-55E6-444D-1060-7DAF2C7517BA}"/>
              </a:ext>
            </a:extLst>
          </p:cNvPr>
          <p:cNvCxnSpPr>
            <a:cxnSpLocks/>
            <a:stCxn id="814" idx="1"/>
            <a:endCxn id="6" idx="6"/>
          </p:cNvCxnSpPr>
          <p:nvPr/>
        </p:nvCxnSpPr>
        <p:spPr>
          <a:xfrm rot="10800000">
            <a:off x="7967789" y="4574649"/>
            <a:ext cx="723773" cy="445936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E3CE879F-2978-F9B9-0D27-7E1CF118B22B}"/>
              </a:ext>
            </a:extLst>
          </p:cNvPr>
          <p:cNvSpPr/>
          <p:nvPr/>
        </p:nvSpPr>
        <p:spPr>
          <a:xfrm>
            <a:off x="7687076" y="4423519"/>
            <a:ext cx="280712" cy="302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BC31D0-02A2-E66F-0F46-E2A9B4B113A1}"/>
              </a:ext>
            </a:extLst>
          </p:cNvPr>
          <p:cNvSpPr/>
          <p:nvPr/>
        </p:nvSpPr>
        <p:spPr>
          <a:xfrm>
            <a:off x="7666782" y="5521818"/>
            <a:ext cx="311521" cy="301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C2EF462-2787-6E24-148E-DD8706D3D3D6}"/>
              </a:ext>
            </a:extLst>
          </p:cNvPr>
          <p:cNvCxnSpPr>
            <a:cxnSpLocks/>
          </p:cNvCxnSpPr>
          <p:nvPr/>
        </p:nvCxnSpPr>
        <p:spPr>
          <a:xfrm>
            <a:off x="6096000" y="3519297"/>
            <a:ext cx="3174" cy="10575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4EDE258-1A82-9E04-B27E-E5B6BBB2B303}"/>
              </a:ext>
            </a:extLst>
          </p:cNvPr>
          <p:cNvCxnSpPr>
            <a:cxnSpLocks/>
          </p:cNvCxnSpPr>
          <p:nvPr/>
        </p:nvCxnSpPr>
        <p:spPr>
          <a:xfrm>
            <a:off x="2641600" y="2461450"/>
            <a:ext cx="0" cy="10578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A837BC8-DDE4-D030-96B8-2320C25F6D7D}"/>
              </a:ext>
            </a:extLst>
          </p:cNvPr>
          <p:cNvGrpSpPr/>
          <p:nvPr/>
        </p:nvGrpSpPr>
        <p:grpSpPr>
          <a:xfrm>
            <a:off x="2642659" y="1720455"/>
            <a:ext cx="5184773" cy="287383"/>
            <a:chOff x="4370916" y="2499352"/>
            <a:chExt cx="3460082" cy="287383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071D1B7-8243-4053-1714-43B4275CC0C7}"/>
                </a:ext>
              </a:extLst>
            </p:cNvPr>
            <p:cNvCxnSpPr/>
            <p:nvPr/>
          </p:nvCxnSpPr>
          <p:spPr>
            <a:xfrm>
              <a:off x="4370916" y="2499352"/>
              <a:ext cx="0" cy="2873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C7D7331-34C4-DBF7-2E5A-1632E3E7CCC8}"/>
                </a:ext>
              </a:extLst>
            </p:cNvPr>
            <p:cNvCxnSpPr/>
            <p:nvPr/>
          </p:nvCxnSpPr>
          <p:spPr>
            <a:xfrm>
              <a:off x="7830998" y="2499352"/>
              <a:ext cx="0" cy="2873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E89762D-022D-FA1B-6187-37857BC5BA9E}"/>
                </a:ext>
              </a:extLst>
            </p:cNvPr>
            <p:cNvCxnSpPr/>
            <p:nvPr/>
          </p:nvCxnSpPr>
          <p:spPr>
            <a:xfrm>
              <a:off x="4370916" y="2647398"/>
              <a:ext cx="345651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13A95230-A86A-9C47-2AF0-5F659BBF0B88}"/>
              </a:ext>
            </a:extLst>
          </p:cNvPr>
          <p:cNvSpPr/>
          <p:nvPr/>
        </p:nvSpPr>
        <p:spPr>
          <a:xfrm>
            <a:off x="2487179" y="2310320"/>
            <a:ext cx="280712" cy="302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BB16EDB-71B0-D153-0506-52BD4D53A85E}"/>
              </a:ext>
            </a:extLst>
          </p:cNvPr>
          <p:cNvSpPr txBox="1"/>
          <p:nvPr/>
        </p:nvSpPr>
        <p:spPr>
          <a:xfrm>
            <a:off x="4835206" y="2003234"/>
            <a:ext cx="755335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DS = 0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E1A0DE1-FFAB-5536-6CBD-9038158E9E20}"/>
              </a:ext>
            </a:extLst>
          </p:cNvPr>
          <p:cNvGrpSpPr/>
          <p:nvPr/>
        </p:nvGrpSpPr>
        <p:grpSpPr>
          <a:xfrm>
            <a:off x="6092828" y="2821410"/>
            <a:ext cx="1728258" cy="287383"/>
            <a:chOff x="4370916" y="2499352"/>
            <a:chExt cx="3460082" cy="287383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8C5DE37-AF69-47CE-5E75-D6AE7697E5C1}"/>
                </a:ext>
              </a:extLst>
            </p:cNvPr>
            <p:cNvCxnSpPr/>
            <p:nvPr/>
          </p:nvCxnSpPr>
          <p:spPr>
            <a:xfrm>
              <a:off x="4370916" y="2499352"/>
              <a:ext cx="0" cy="2873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06BCFAE-F616-BA13-1378-C048326D2138}"/>
                </a:ext>
              </a:extLst>
            </p:cNvPr>
            <p:cNvCxnSpPr/>
            <p:nvPr/>
          </p:nvCxnSpPr>
          <p:spPr>
            <a:xfrm>
              <a:off x="7830998" y="2499352"/>
              <a:ext cx="0" cy="28738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EEF6311-80CE-CAD4-CD48-05A71C2652A1}"/>
                </a:ext>
              </a:extLst>
            </p:cNvPr>
            <p:cNvCxnSpPr/>
            <p:nvPr/>
          </p:nvCxnSpPr>
          <p:spPr>
            <a:xfrm>
              <a:off x="4370916" y="2647398"/>
              <a:ext cx="3456516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63ED0A23-756C-A978-77D7-74CC4618E290}"/>
              </a:ext>
            </a:extLst>
          </p:cNvPr>
          <p:cNvSpPr/>
          <p:nvPr/>
        </p:nvSpPr>
        <p:spPr>
          <a:xfrm>
            <a:off x="5955645" y="3368167"/>
            <a:ext cx="280712" cy="302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083B4D5-72F5-AE2E-688A-FEDE5647A54D}"/>
              </a:ext>
            </a:extLst>
          </p:cNvPr>
          <p:cNvSpPr txBox="1"/>
          <p:nvPr/>
        </p:nvSpPr>
        <p:spPr>
          <a:xfrm>
            <a:off x="6591778" y="3059668"/>
            <a:ext cx="755335" cy="307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DS = 0</a:t>
            </a:r>
          </a:p>
        </p:txBody>
      </p:sp>
      <p:sp>
        <p:nvSpPr>
          <p:cNvPr id="47" name="SSI Legend Shape,768,Task,Rectangle">
            <a:extLst>
              <a:ext uri="{FF2B5EF4-FFF2-40B4-BE49-F238E27FC236}">
                <a16:creationId xmlns:a16="http://schemas.microsoft.com/office/drawing/2014/main" id="{CE05A722-1FDF-D744-21D8-F40645818C1E}"/>
              </a:ext>
            </a:extLst>
          </p:cNvPr>
          <p:cNvSpPr/>
          <p:nvPr/>
        </p:nvSpPr>
        <p:spPr>
          <a:xfrm>
            <a:off x="914400" y="6344920"/>
            <a:ext cx="914400" cy="22860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</a:t>
            </a:r>
          </a:p>
        </p:txBody>
      </p:sp>
      <p:sp>
        <p:nvSpPr>
          <p:cNvPr id="48" name="SSI Legend Shape,769,Milestone,Diamond">
            <a:extLst>
              <a:ext uri="{FF2B5EF4-FFF2-40B4-BE49-F238E27FC236}">
                <a16:creationId xmlns:a16="http://schemas.microsoft.com/office/drawing/2014/main" id="{A1EA34E3-C800-EA8F-6693-B559A830BC60}"/>
              </a:ext>
            </a:extLst>
          </p:cNvPr>
          <p:cNvSpPr/>
          <p:nvPr/>
        </p:nvSpPr>
        <p:spPr>
          <a:xfrm>
            <a:off x="2286000" y="63449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18950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3192" tIns="0" rIns="0" bIns="0" rtlCol="0" anchor="ctr"/>
          <a:lstStyle/>
          <a:p>
            <a:r>
              <a:rPr lang="en-US" sz="1200" b="1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</a:p>
        </p:txBody>
      </p:sp>
    </p:spTree>
    <p:extLst>
      <p:ext uri="{BB962C8B-B14F-4D97-AF65-F5344CB8AC3E}">
        <p14:creationId xmlns:p14="http://schemas.microsoft.com/office/powerpoint/2010/main" val="11666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38" grpId="0" animBg="1"/>
      <p:bldP spid="40" grpId="0" animBg="1"/>
      <p:bldP spid="45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20353-E6A7-2885-55D0-4611258AD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B9D5E-99A3-ABE5-823C-F5516B179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A7F73F-2788-4C7D-91CD-9B6A92C7D06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A29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BF17A0-DCBE-F9CF-62F5-E008DF56D237}"/>
              </a:ext>
            </a:extLst>
          </p:cNvPr>
          <p:cNvSpPr txBox="1"/>
          <p:nvPr/>
        </p:nvSpPr>
        <p:spPr>
          <a:xfrm>
            <a:off x="657149" y="2494172"/>
            <a:ext cx="5269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Questions?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EDF65FF-1CF4-DA6C-25AB-4892930FE927}"/>
              </a:ext>
            </a:extLst>
          </p:cNvPr>
          <p:cNvCxnSpPr>
            <a:cxnSpLocks/>
          </p:cNvCxnSpPr>
          <p:nvPr/>
        </p:nvCxnSpPr>
        <p:spPr>
          <a:xfrm>
            <a:off x="733246" y="3509963"/>
            <a:ext cx="2820837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A36F6C0-DF50-EC42-D521-499E628F1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660" y="4391100"/>
            <a:ext cx="990686" cy="3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41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8433F5-29A3-C842-241B-5470A98EDF1C}"/>
              </a:ext>
            </a:extLst>
          </p:cNvPr>
          <p:cNvSpPr/>
          <p:nvPr/>
        </p:nvSpPr>
        <p:spPr>
          <a:xfrm>
            <a:off x="7341079" y="6211019"/>
            <a:ext cx="4850921" cy="646982"/>
          </a:xfrm>
          <a:prstGeom prst="rect">
            <a:avLst/>
          </a:prstGeom>
          <a:solidFill>
            <a:srgbClr val="DAA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uman Sans"/>
              <a:ea typeface="+mn-ea"/>
              <a:cs typeface="+mn-cs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F60DA42-FA91-6650-9079-CC940BA3139A}"/>
              </a:ext>
            </a:extLst>
          </p:cNvPr>
          <p:cNvGrpSpPr/>
          <p:nvPr/>
        </p:nvGrpSpPr>
        <p:grpSpPr>
          <a:xfrm>
            <a:off x="0" y="6347461"/>
            <a:ext cx="12192001" cy="510540"/>
            <a:chOff x="0" y="6575425"/>
            <a:chExt cx="12192001" cy="28257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F8275D7-EFE4-8897-591E-86AD8DC0D3E6}"/>
                </a:ext>
              </a:extLst>
            </p:cNvPr>
            <p:cNvSpPr/>
            <p:nvPr/>
          </p:nvSpPr>
          <p:spPr>
            <a:xfrm>
              <a:off x="0" y="6753225"/>
              <a:ext cx="12192000" cy="104775"/>
            </a:xfrm>
            <a:prstGeom prst="rect">
              <a:avLst/>
            </a:prstGeom>
            <a:solidFill>
              <a:srgbClr val="0C23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uman Sans"/>
                <a:ea typeface="+mn-ea"/>
                <a:cs typeface="+mn-cs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B51E48A-C743-1DBA-4DB1-EB532DBFF0EE}"/>
                </a:ext>
              </a:extLst>
            </p:cNvPr>
            <p:cNvSpPr/>
            <p:nvPr/>
          </p:nvSpPr>
          <p:spPr>
            <a:xfrm>
              <a:off x="7077076" y="6575425"/>
              <a:ext cx="5114925" cy="282575"/>
            </a:xfrm>
            <a:custGeom>
              <a:avLst/>
              <a:gdLst>
                <a:gd name="connsiteX0" fmla="*/ 282968 w 5114925"/>
                <a:gd name="connsiteY0" fmla="*/ 0 h 282575"/>
                <a:gd name="connsiteX1" fmla="*/ 5114925 w 5114925"/>
                <a:gd name="connsiteY1" fmla="*/ 0 h 282575"/>
                <a:gd name="connsiteX2" fmla="*/ 5114925 w 5114925"/>
                <a:gd name="connsiteY2" fmla="*/ 282575 h 282575"/>
                <a:gd name="connsiteX3" fmla="*/ 0 w 5114925"/>
                <a:gd name="connsiteY3" fmla="*/ 28257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4925" h="282575">
                  <a:moveTo>
                    <a:pt x="282968" y="0"/>
                  </a:moveTo>
                  <a:lnTo>
                    <a:pt x="5114925" y="0"/>
                  </a:lnTo>
                  <a:lnTo>
                    <a:pt x="5114925" y="282575"/>
                  </a:lnTo>
                  <a:lnTo>
                    <a:pt x="0" y="282575"/>
                  </a:lnTo>
                  <a:close/>
                </a:path>
              </a:pathLst>
            </a:custGeom>
            <a:solidFill>
              <a:srgbClr val="0C23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uman Sans"/>
                <a:ea typeface="+mn-ea"/>
                <a:cs typeface="+mn-cs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792F23B-1D75-2B0A-1414-DD7F1AAD7E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7033" b="-1814"/>
          <a:stretch/>
        </p:blipFill>
        <p:spPr>
          <a:xfrm>
            <a:off x="11538434" y="6403006"/>
            <a:ext cx="435711" cy="3603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E875D4-F70C-8506-5019-BD6C76B4E454}"/>
              </a:ext>
            </a:extLst>
          </p:cNvPr>
          <p:cNvSpPr txBox="1"/>
          <p:nvPr/>
        </p:nvSpPr>
        <p:spPr>
          <a:xfrm>
            <a:off x="7975114" y="6446591"/>
            <a:ext cx="3624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Leading Project Scheduling Solutions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F48AE6-F469-3077-D97E-AD2384F641AF}"/>
              </a:ext>
            </a:extLst>
          </p:cNvPr>
          <p:cNvSpPr/>
          <p:nvPr/>
        </p:nvSpPr>
        <p:spPr>
          <a:xfrm>
            <a:off x="0" y="828678"/>
            <a:ext cx="1171575" cy="1068436"/>
          </a:xfrm>
          <a:prstGeom prst="rect">
            <a:avLst/>
          </a:prstGeom>
          <a:solidFill>
            <a:srgbClr val="DAA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uman Sans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099380-67FD-BA2A-9FCC-2B5DBC6319E6}"/>
              </a:ext>
            </a:extLst>
          </p:cNvPr>
          <p:cNvSpPr/>
          <p:nvPr/>
        </p:nvSpPr>
        <p:spPr>
          <a:xfrm>
            <a:off x="756634" y="552711"/>
            <a:ext cx="3573198" cy="1534881"/>
          </a:xfrm>
          <a:prstGeom prst="rect">
            <a:avLst/>
          </a:prstGeom>
          <a:solidFill>
            <a:srgbClr val="0C23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uman Sans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DCBCCE-B3E5-F2AD-EDCD-1F07AB3E6DA6}"/>
              </a:ext>
            </a:extLst>
          </p:cNvPr>
          <p:cNvSpPr txBox="1"/>
          <p:nvPr/>
        </p:nvSpPr>
        <p:spPr>
          <a:xfrm>
            <a:off x="1160311" y="1034852"/>
            <a:ext cx="27658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Thank you.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uman San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46079-BF55-8721-A757-FD1AB64DB14B}"/>
              </a:ext>
            </a:extLst>
          </p:cNvPr>
          <p:cNvSpPr txBox="1"/>
          <p:nvPr/>
        </p:nvSpPr>
        <p:spPr>
          <a:xfrm>
            <a:off x="3683248" y="3202588"/>
            <a:ext cx="3885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Kenny Arnold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480-234-9029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kenny.arnold@ssitools.com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470EE38-438D-DE25-14CE-DD3140640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1134" y="2833086"/>
            <a:ext cx="2061713" cy="28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CFBD173-B13F-0C7D-7C4C-2B4A49DF5722}"/>
              </a:ext>
            </a:extLst>
          </p:cNvPr>
          <p:cNvSpPr txBox="1"/>
          <p:nvPr/>
        </p:nvSpPr>
        <p:spPr>
          <a:xfrm>
            <a:off x="0" y="589130"/>
            <a:ext cx="6972299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	About Me</a:t>
            </a:r>
          </a:p>
        </p:txBody>
      </p:sp>
      <p:pic>
        <p:nvPicPr>
          <p:cNvPr id="43" name="Picture Placeholder 42">
            <a:extLst>
              <a:ext uri="{FF2B5EF4-FFF2-40B4-BE49-F238E27FC236}">
                <a16:creationId xmlns:a16="http://schemas.microsoft.com/office/drawing/2014/main" id="{DA077C7B-48CF-D385-369E-140CFBEA35D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8" b="7948"/>
          <a:stretch/>
        </p:blipFill>
        <p:spPr>
          <a:xfrm>
            <a:off x="6380692" y="0"/>
            <a:ext cx="5811308" cy="6845300"/>
          </a:xfr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21C045D-E718-D479-1EAA-AFEF057AEBF1}"/>
              </a:ext>
            </a:extLst>
          </p:cNvPr>
          <p:cNvGrpSpPr/>
          <p:nvPr/>
        </p:nvGrpSpPr>
        <p:grpSpPr>
          <a:xfrm>
            <a:off x="0" y="6347461"/>
            <a:ext cx="12192001" cy="510540"/>
            <a:chOff x="0" y="6575425"/>
            <a:chExt cx="12192001" cy="28257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8D21E8AD-2F58-2244-8665-186278137538}"/>
                </a:ext>
              </a:extLst>
            </p:cNvPr>
            <p:cNvSpPr/>
            <p:nvPr/>
          </p:nvSpPr>
          <p:spPr>
            <a:xfrm>
              <a:off x="0" y="6753225"/>
              <a:ext cx="12192000" cy="104775"/>
            </a:xfrm>
            <a:prstGeom prst="rect">
              <a:avLst/>
            </a:prstGeom>
            <a:solidFill>
              <a:srgbClr val="0C23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518FB02-EE1B-9577-0815-FF69C4FF5DAF}"/>
                </a:ext>
              </a:extLst>
            </p:cNvPr>
            <p:cNvSpPr/>
            <p:nvPr/>
          </p:nvSpPr>
          <p:spPr>
            <a:xfrm>
              <a:off x="7077076" y="6575425"/>
              <a:ext cx="5114925" cy="282575"/>
            </a:xfrm>
            <a:custGeom>
              <a:avLst/>
              <a:gdLst>
                <a:gd name="connsiteX0" fmla="*/ 282968 w 5114925"/>
                <a:gd name="connsiteY0" fmla="*/ 0 h 282575"/>
                <a:gd name="connsiteX1" fmla="*/ 5114925 w 5114925"/>
                <a:gd name="connsiteY1" fmla="*/ 0 h 282575"/>
                <a:gd name="connsiteX2" fmla="*/ 5114925 w 5114925"/>
                <a:gd name="connsiteY2" fmla="*/ 282575 h 282575"/>
                <a:gd name="connsiteX3" fmla="*/ 0 w 5114925"/>
                <a:gd name="connsiteY3" fmla="*/ 282575 h 282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14925" h="282575">
                  <a:moveTo>
                    <a:pt x="282968" y="0"/>
                  </a:moveTo>
                  <a:lnTo>
                    <a:pt x="5114925" y="0"/>
                  </a:lnTo>
                  <a:lnTo>
                    <a:pt x="5114925" y="282575"/>
                  </a:lnTo>
                  <a:lnTo>
                    <a:pt x="0" y="282575"/>
                  </a:lnTo>
                  <a:close/>
                </a:path>
              </a:pathLst>
            </a:custGeom>
            <a:solidFill>
              <a:srgbClr val="0C234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CF862943-93C3-826A-08D0-449060DFF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386" y="6422593"/>
            <a:ext cx="3360064" cy="353926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7B8335F8-7C6D-9583-D1B5-EDD589F36333}"/>
              </a:ext>
            </a:extLst>
          </p:cNvPr>
          <p:cNvSpPr txBox="1"/>
          <p:nvPr/>
        </p:nvSpPr>
        <p:spPr>
          <a:xfrm>
            <a:off x="11591925" y="6448843"/>
            <a:ext cx="5095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A708B77-6E7E-4E8C-96D3-110BFA8CDD6A}" type="slidenum">
              <a:rPr lang="en-US" sz="1400" smtClean="0">
                <a:solidFill>
                  <a:schemeClr val="bg1"/>
                </a:solidFill>
              </a:rPr>
              <a:pPr algn="ctr"/>
              <a:t>2</a:t>
            </a:fld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012BE2-916E-C9CE-D3C2-57E77D9F4CC0}"/>
              </a:ext>
            </a:extLst>
          </p:cNvPr>
          <p:cNvSpPr txBox="1"/>
          <p:nvPr/>
        </p:nvSpPr>
        <p:spPr>
          <a:xfrm>
            <a:off x="555171" y="1643743"/>
            <a:ext cx="55408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Arizona Native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Graduate of Arizona State University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Started career doing scheduling work for Orbital Sciences, which was acquired by Northrop Grumman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Currently serves as the Chief Information Officer of Structured Solutions Incorporated</a:t>
            </a:r>
          </a:p>
        </p:txBody>
      </p:sp>
    </p:spTree>
    <p:extLst>
      <p:ext uri="{BB962C8B-B14F-4D97-AF65-F5344CB8AC3E}">
        <p14:creationId xmlns:p14="http://schemas.microsoft.com/office/powerpoint/2010/main" val="375561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1592790-0C04-CC0A-8937-9BC35A1F42AD}"/>
              </a:ext>
            </a:extLst>
          </p:cNvPr>
          <p:cNvSpPr/>
          <p:nvPr/>
        </p:nvSpPr>
        <p:spPr>
          <a:xfrm>
            <a:off x="0" y="3186952"/>
            <a:ext cx="12192000" cy="1181100"/>
          </a:xfrm>
          <a:prstGeom prst="rect">
            <a:avLst/>
          </a:prstGeom>
          <a:solidFill>
            <a:srgbClr val="DAA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723901" y="598655"/>
            <a:ext cx="10744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oppins" panose="00000500000000000000" pitchFamily="2" charset="0"/>
                <a:cs typeface="Poppins" panose="00000500000000000000" pitchFamily="2" charset="0"/>
              </a:rPr>
              <a:t>Learning Objectives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382B06B-5839-DF0C-488B-704D7EB8123B}"/>
              </a:ext>
            </a:extLst>
          </p:cNvPr>
          <p:cNvSpPr/>
          <p:nvPr/>
        </p:nvSpPr>
        <p:spPr>
          <a:xfrm>
            <a:off x="845001" y="1887628"/>
            <a:ext cx="3136803" cy="3779748"/>
          </a:xfrm>
          <a:prstGeom prst="roundRect">
            <a:avLst>
              <a:gd name="adj" fmla="val 7576"/>
            </a:avLst>
          </a:prstGeom>
          <a:solidFill>
            <a:schemeClr val="bg1"/>
          </a:solidFill>
          <a:ln>
            <a:noFill/>
          </a:ln>
          <a:effectLst>
            <a:outerShdw blurRad="2032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502AB78-1DA5-743E-8B89-43B0C0A0A0AF}"/>
              </a:ext>
            </a:extLst>
          </p:cNvPr>
          <p:cNvSpPr/>
          <p:nvPr/>
        </p:nvSpPr>
        <p:spPr>
          <a:xfrm rot="1893790" flipH="1">
            <a:off x="1657622" y="1788162"/>
            <a:ext cx="214754" cy="168106"/>
          </a:xfrm>
          <a:custGeom>
            <a:avLst/>
            <a:gdLst>
              <a:gd name="connsiteX0" fmla="*/ 184935 w 184935"/>
              <a:gd name="connsiteY0" fmla="*/ 0 h 144764"/>
              <a:gd name="connsiteX1" fmla="*/ 184935 w 184935"/>
              <a:gd name="connsiteY1" fmla="*/ 144764 h 144764"/>
              <a:gd name="connsiteX2" fmla="*/ 0 w 184935"/>
              <a:gd name="connsiteY2" fmla="*/ 31155 h 144764"/>
              <a:gd name="connsiteX3" fmla="*/ 0 w 184935"/>
              <a:gd name="connsiteY3" fmla="*/ 0 h 14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35" h="144764">
                <a:moveTo>
                  <a:pt x="184935" y="0"/>
                </a:moveTo>
                <a:lnTo>
                  <a:pt x="184935" y="144764"/>
                </a:lnTo>
                <a:lnTo>
                  <a:pt x="0" y="311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F5A25A5-68F0-616F-6297-C80D9324099C}"/>
              </a:ext>
            </a:extLst>
          </p:cNvPr>
          <p:cNvSpPr/>
          <p:nvPr/>
        </p:nvSpPr>
        <p:spPr>
          <a:xfrm rot="19706210">
            <a:off x="2954430" y="1788162"/>
            <a:ext cx="214754" cy="168106"/>
          </a:xfrm>
          <a:custGeom>
            <a:avLst/>
            <a:gdLst>
              <a:gd name="connsiteX0" fmla="*/ 184935 w 184935"/>
              <a:gd name="connsiteY0" fmla="*/ 0 h 144764"/>
              <a:gd name="connsiteX1" fmla="*/ 184935 w 184935"/>
              <a:gd name="connsiteY1" fmla="*/ 144764 h 144764"/>
              <a:gd name="connsiteX2" fmla="*/ 0 w 184935"/>
              <a:gd name="connsiteY2" fmla="*/ 31155 h 144764"/>
              <a:gd name="connsiteX3" fmla="*/ 0 w 184935"/>
              <a:gd name="connsiteY3" fmla="*/ 0 h 14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35" h="144764">
                <a:moveTo>
                  <a:pt x="184935" y="0"/>
                </a:moveTo>
                <a:lnTo>
                  <a:pt x="184935" y="144764"/>
                </a:lnTo>
                <a:lnTo>
                  <a:pt x="0" y="311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7573F71D-833B-698A-464A-8B303223FADF}"/>
              </a:ext>
            </a:extLst>
          </p:cNvPr>
          <p:cNvSpPr/>
          <p:nvPr/>
        </p:nvSpPr>
        <p:spPr>
          <a:xfrm rot="10800000">
            <a:off x="1718463" y="1741072"/>
            <a:ext cx="1388231" cy="973925"/>
          </a:xfrm>
          <a:prstGeom prst="round2SameRect">
            <a:avLst/>
          </a:prstGeom>
          <a:solidFill>
            <a:srgbClr val="0C23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6D95B57-5221-6282-226E-8C651793195C}"/>
              </a:ext>
            </a:extLst>
          </p:cNvPr>
          <p:cNvSpPr/>
          <p:nvPr/>
        </p:nvSpPr>
        <p:spPr>
          <a:xfrm>
            <a:off x="4527599" y="1887628"/>
            <a:ext cx="3136803" cy="3779748"/>
          </a:xfrm>
          <a:prstGeom prst="roundRect">
            <a:avLst>
              <a:gd name="adj" fmla="val 7576"/>
            </a:avLst>
          </a:prstGeom>
          <a:solidFill>
            <a:schemeClr val="bg1"/>
          </a:solidFill>
          <a:ln>
            <a:noFill/>
          </a:ln>
          <a:effectLst>
            <a:outerShdw blurRad="2032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0AB098D-C843-4FC0-74BA-617E6DC85BE5}"/>
              </a:ext>
            </a:extLst>
          </p:cNvPr>
          <p:cNvSpPr/>
          <p:nvPr/>
        </p:nvSpPr>
        <p:spPr>
          <a:xfrm rot="1893790" flipH="1">
            <a:off x="5340220" y="1788162"/>
            <a:ext cx="214754" cy="168106"/>
          </a:xfrm>
          <a:custGeom>
            <a:avLst/>
            <a:gdLst>
              <a:gd name="connsiteX0" fmla="*/ 184935 w 184935"/>
              <a:gd name="connsiteY0" fmla="*/ 0 h 144764"/>
              <a:gd name="connsiteX1" fmla="*/ 184935 w 184935"/>
              <a:gd name="connsiteY1" fmla="*/ 144764 h 144764"/>
              <a:gd name="connsiteX2" fmla="*/ 0 w 184935"/>
              <a:gd name="connsiteY2" fmla="*/ 31155 h 144764"/>
              <a:gd name="connsiteX3" fmla="*/ 0 w 184935"/>
              <a:gd name="connsiteY3" fmla="*/ 0 h 14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35" h="144764">
                <a:moveTo>
                  <a:pt x="184935" y="0"/>
                </a:moveTo>
                <a:lnTo>
                  <a:pt x="184935" y="144764"/>
                </a:lnTo>
                <a:lnTo>
                  <a:pt x="0" y="311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02FEF2C-9DEA-AE66-FBD4-7F7ED0EB907D}"/>
              </a:ext>
            </a:extLst>
          </p:cNvPr>
          <p:cNvSpPr/>
          <p:nvPr/>
        </p:nvSpPr>
        <p:spPr>
          <a:xfrm rot="19706210">
            <a:off x="6637028" y="1788162"/>
            <a:ext cx="214754" cy="168106"/>
          </a:xfrm>
          <a:custGeom>
            <a:avLst/>
            <a:gdLst>
              <a:gd name="connsiteX0" fmla="*/ 184935 w 184935"/>
              <a:gd name="connsiteY0" fmla="*/ 0 h 144764"/>
              <a:gd name="connsiteX1" fmla="*/ 184935 w 184935"/>
              <a:gd name="connsiteY1" fmla="*/ 144764 h 144764"/>
              <a:gd name="connsiteX2" fmla="*/ 0 w 184935"/>
              <a:gd name="connsiteY2" fmla="*/ 31155 h 144764"/>
              <a:gd name="connsiteX3" fmla="*/ 0 w 184935"/>
              <a:gd name="connsiteY3" fmla="*/ 0 h 14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35" h="144764">
                <a:moveTo>
                  <a:pt x="184935" y="0"/>
                </a:moveTo>
                <a:lnTo>
                  <a:pt x="184935" y="144764"/>
                </a:lnTo>
                <a:lnTo>
                  <a:pt x="0" y="311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: Top Corners Rounded 16">
            <a:extLst>
              <a:ext uri="{FF2B5EF4-FFF2-40B4-BE49-F238E27FC236}">
                <a16:creationId xmlns:a16="http://schemas.microsoft.com/office/drawing/2014/main" id="{8E6F4BDB-E840-27CD-4E6E-D2818410C920}"/>
              </a:ext>
            </a:extLst>
          </p:cNvPr>
          <p:cNvSpPr/>
          <p:nvPr/>
        </p:nvSpPr>
        <p:spPr>
          <a:xfrm rot="10800000">
            <a:off x="5401061" y="1741072"/>
            <a:ext cx="1388231" cy="973925"/>
          </a:xfrm>
          <a:prstGeom prst="round2SameRect">
            <a:avLst/>
          </a:prstGeom>
          <a:solidFill>
            <a:srgbClr val="0C23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D5B5590-91CC-E066-7A5A-C20B2191147E}"/>
              </a:ext>
            </a:extLst>
          </p:cNvPr>
          <p:cNvSpPr/>
          <p:nvPr/>
        </p:nvSpPr>
        <p:spPr>
          <a:xfrm>
            <a:off x="8210196" y="1887628"/>
            <a:ext cx="3136803" cy="3779748"/>
          </a:xfrm>
          <a:prstGeom prst="roundRect">
            <a:avLst>
              <a:gd name="adj" fmla="val 7576"/>
            </a:avLst>
          </a:prstGeom>
          <a:solidFill>
            <a:schemeClr val="bg1"/>
          </a:solidFill>
          <a:ln>
            <a:noFill/>
          </a:ln>
          <a:effectLst>
            <a:outerShdw blurRad="2032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E0422B9-FAEA-4D94-0771-017DC1D92B4A}"/>
              </a:ext>
            </a:extLst>
          </p:cNvPr>
          <p:cNvSpPr/>
          <p:nvPr/>
        </p:nvSpPr>
        <p:spPr>
          <a:xfrm rot="1893790" flipH="1">
            <a:off x="9022817" y="1788162"/>
            <a:ext cx="214754" cy="168106"/>
          </a:xfrm>
          <a:custGeom>
            <a:avLst/>
            <a:gdLst>
              <a:gd name="connsiteX0" fmla="*/ 184935 w 184935"/>
              <a:gd name="connsiteY0" fmla="*/ 0 h 144764"/>
              <a:gd name="connsiteX1" fmla="*/ 184935 w 184935"/>
              <a:gd name="connsiteY1" fmla="*/ 144764 h 144764"/>
              <a:gd name="connsiteX2" fmla="*/ 0 w 184935"/>
              <a:gd name="connsiteY2" fmla="*/ 31155 h 144764"/>
              <a:gd name="connsiteX3" fmla="*/ 0 w 184935"/>
              <a:gd name="connsiteY3" fmla="*/ 0 h 14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35" h="144764">
                <a:moveTo>
                  <a:pt x="184935" y="0"/>
                </a:moveTo>
                <a:lnTo>
                  <a:pt x="184935" y="144764"/>
                </a:lnTo>
                <a:lnTo>
                  <a:pt x="0" y="311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6B9FA32-079F-9F81-DA96-F8F6F1976BBF}"/>
              </a:ext>
            </a:extLst>
          </p:cNvPr>
          <p:cNvSpPr/>
          <p:nvPr/>
        </p:nvSpPr>
        <p:spPr>
          <a:xfrm rot="19706210">
            <a:off x="10319625" y="1788162"/>
            <a:ext cx="214754" cy="168106"/>
          </a:xfrm>
          <a:custGeom>
            <a:avLst/>
            <a:gdLst>
              <a:gd name="connsiteX0" fmla="*/ 184935 w 184935"/>
              <a:gd name="connsiteY0" fmla="*/ 0 h 144764"/>
              <a:gd name="connsiteX1" fmla="*/ 184935 w 184935"/>
              <a:gd name="connsiteY1" fmla="*/ 144764 h 144764"/>
              <a:gd name="connsiteX2" fmla="*/ 0 w 184935"/>
              <a:gd name="connsiteY2" fmla="*/ 31155 h 144764"/>
              <a:gd name="connsiteX3" fmla="*/ 0 w 184935"/>
              <a:gd name="connsiteY3" fmla="*/ 0 h 14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935" h="144764">
                <a:moveTo>
                  <a:pt x="184935" y="0"/>
                </a:moveTo>
                <a:lnTo>
                  <a:pt x="184935" y="144764"/>
                </a:lnTo>
                <a:lnTo>
                  <a:pt x="0" y="3115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4CF83145-8C90-CA23-205C-FC8E99C42D78}"/>
              </a:ext>
            </a:extLst>
          </p:cNvPr>
          <p:cNvSpPr/>
          <p:nvPr/>
        </p:nvSpPr>
        <p:spPr>
          <a:xfrm rot="10800000">
            <a:off x="9083658" y="1741072"/>
            <a:ext cx="1388231" cy="973925"/>
          </a:xfrm>
          <a:prstGeom prst="round2SameRect">
            <a:avLst/>
          </a:prstGeom>
          <a:solidFill>
            <a:srgbClr val="0C234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E6CC33-9297-AE69-126C-B3AE4E6A8EED}"/>
              </a:ext>
            </a:extLst>
          </p:cNvPr>
          <p:cNvSpPr txBox="1"/>
          <p:nvPr/>
        </p:nvSpPr>
        <p:spPr>
          <a:xfrm>
            <a:off x="966004" y="3218795"/>
            <a:ext cx="289479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0E0E0D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Understand the concept of “Driving Slack” and how it’s different than Total Slack and Free Slack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65CA7C-F52F-C8FA-7E53-742F6417EFC7}"/>
              </a:ext>
            </a:extLst>
          </p:cNvPr>
          <p:cNvSpPr txBox="1"/>
          <p:nvPr/>
        </p:nvSpPr>
        <p:spPr>
          <a:xfrm>
            <a:off x="4716780" y="3218795"/>
            <a:ext cx="27584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Understand how Driving Slack can be used to calculate a Driving Path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F6F96DC-1D63-AE6E-8638-E5CDB7CAA8B1}"/>
              </a:ext>
            </a:extLst>
          </p:cNvPr>
          <p:cNvSpPr txBox="1"/>
          <p:nvPr/>
        </p:nvSpPr>
        <p:spPr>
          <a:xfrm>
            <a:off x="8614050" y="3218795"/>
            <a:ext cx="232744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E0E0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Understand how SSI’s Dependency Analysis Tools Use Driving Slack to help analyze dependencies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1CDC23A8-4FEE-2BEC-AE42-F872844B0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1428" y="1916885"/>
            <a:ext cx="622300" cy="622300"/>
          </a:xfrm>
          <a:prstGeom prst="rect">
            <a:avLst/>
          </a:prstGeom>
        </p:spPr>
      </p:pic>
      <p:pic>
        <p:nvPicPr>
          <p:cNvPr id="32" name="Graphic 31" descr="Route (Two Pins With A Path) with solid fill">
            <a:extLst>
              <a:ext uri="{FF2B5EF4-FFF2-40B4-BE49-F238E27FC236}">
                <a16:creationId xmlns:a16="http://schemas.microsoft.com/office/drawing/2014/main" id="{7EE48AAA-44B2-CCA7-15A8-7444D0FA1D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743575" y="1861320"/>
            <a:ext cx="704852" cy="704852"/>
          </a:xfrm>
          <a:prstGeom prst="rect">
            <a:avLst/>
          </a:prstGeom>
        </p:spPr>
      </p:pic>
      <p:pic>
        <p:nvPicPr>
          <p:cNvPr id="34" name="Graphic 33" descr="Mining tools with solid fill">
            <a:extLst>
              <a:ext uri="{FF2B5EF4-FFF2-40B4-BE49-F238E27FC236}">
                <a16:creationId xmlns:a16="http://schemas.microsoft.com/office/drawing/2014/main" id="{C2A6196F-B744-A2B4-ACD8-BEF8647DDDB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439635" y="1887628"/>
            <a:ext cx="676276" cy="67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8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598655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What is Driving Slack?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F75578-10CF-AC67-57FE-DDCF5B0ED434}"/>
              </a:ext>
            </a:extLst>
          </p:cNvPr>
          <p:cNvSpPr txBox="1"/>
          <p:nvPr/>
        </p:nvSpPr>
        <p:spPr>
          <a:xfrm>
            <a:off x="1078195" y="1746317"/>
            <a:ext cx="1003561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>
                <a:latin typeface="Poppins" panose="00000500000000000000" pitchFamily="2" charset="0"/>
                <a:cs typeface="Poppins" panose="00000500000000000000" pitchFamily="2" charset="0"/>
              </a:rPr>
              <a:t>Driving Slack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is the amount </a:t>
            </a:r>
            <a:r>
              <a:rPr lang="en-US" sz="2400" dirty="0" err="1">
                <a:latin typeface="Poppins" panose="00000500000000000000" pitchFamily="2" charset="0"/>
                <a:cs typeface="Poppins" panose="00000500000000000000" pitchFamily="2" charset="0"/>
              </a:rPr>
              <a:t>of</a:t>
            </a:r>
            <a:r>
              <a:rPr lang="en-US" sz="2400" b="1" i="1" dirty="0" err="1">
                <a:latin typeface="Poppins" panose="00000500000000000000" pitchFamily="2" charset="0"/>
                <a:cs typeface="Poppins" panose="00000500000000000000" pitchFamily="2" charset="0"/>
              </a:rPr>
              <a:t>Schedule</a:t>
            </a:r>
            <a:r>
              <a:rPr lang="en-US" sz="2400" b="1" i="1" dirty="0">
                <a:latin typeface="Poppins" panose="00000500000000000000" pitchFamily="2" charset="0"/>
                <a:cs typeface="Poppins" panose="00000500000000000000" pitchFamily="2" charset="0"/>
              </a:rPr>
              <a:t> Flexibility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a task has before it begins to drive a </a:t>
            </a:r>
            <a:r>
              <a:rPr lang="en-US" sz="2400" b="1" i="1" dirty="0">
                <a:latin typeface="Poppins" panose="00000500000000000000" pitchFamily="2" charset="0"/>
                <a:cs typeface="Poppins" panose="00000500000000000000" pitchFamily="2" charset="0"/>
              </a:rPr>
              <a:t>Focus Point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Schedule Flexibility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= the amount of time that a task can be delayed</a:t>
            </a:r>
            <a:endParaRPr lang="en-US" sz="2400" b="1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Focus Point </a:t>
            </a:r>
            <a:r>
              <a:rPr lang="en-US" sz="2400" b="1" i="1" dirty="0">
                <a:latin typeface="Poppins" panose="00000500000000000000" pitchFamily="2" charset="0"/>
                <a:cs typeface="Poppins" panose="00000500000000000000" pitchFamily="2" charset="0"/>
              </a:rPr>
              <a:t>=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any task in the schedule chosen by the user.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Driving Slack ≠ Free Slack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Driving Slack ≠ Total Slack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Driving Slack is </a:t>
            </a:r>
            <a:r>
              <a:rPr lang="en-US" sz="2400" b="1" i="1" dirty="0">
                <a:latin typeface="Poppins" panose="00000500000000000000" pitchFamily="2" charset="0"/>
                <a:cs typeface="Poppins" panose="00000500000000000000" pitchFamily="2" charset="0"/>
              </a:rPr>
              <a:t>not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 calculated by MS Project.</a:t>
            </a:r>
          </a:p>
        </p:txBody>
      </p:sp>
    </p:spTree>
    <p:extLst>
      <p:ext uri="{BB962C8B-B14F-4D97-AF65-F5344CB8AC3E}">
        <p14:creationId xmlns:p14="http://schemas.microsoft.com/office/powerpoint/2010/main" val="297711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598655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Why is Driving Slack Important?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F75578-10CF-AC67-57FE-DDCF5B0ED434}"/>
              </a:ext>
            </a:extLst>
          </p:cNvPr>
          <p:cNvSpPr txBox="1"/>
          <p:nvPr/>
        </p:nvSpPr>
        <p:spPr>
          <a:xfrm>
            <a:off x="1078195" y="1746317"/>
            <a:ext cx="1003561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The calculation of </a:t>
            </a: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Driving Slack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is the most accurate way to calculate the project’s </a:t>
            </a: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Critical Path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or any </a:t>
            </a: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Driving Paths.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Project’s Critical Path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= the longest chain of tasks that drive the latest task/milestone in the schedule.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Driving Path =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the longest chain of tasks that drive any task/milestone in the schedule.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Other methods of calculating these paths that rely on </a:t>
            </a: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Total Slack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 or </a:t>
            </a:r>
            <a:r>
              <a:rPr lang="en-US" sz="2400" b="1" dirty="0">
                <a:latin typeface="Poppins" panose="00000500000000000000" pitchFamily="2" charset="0"/>
                <a:cs typeface="Poppins" panose="00000500000000000000" pitchFamily="2" charset="0"/>
              </a:rPr>
              <a:t>Free Slack </a:t>
            </a:r>
            <a:r>
              <a:rPr lang="en-US" sz="2400" dirty="0">
                <a:latin typeface="Poppins" panose="00000500000000000000" pitchFamily="2" charset="0"/>
                <a:cs typeface="Poppins" panose="00000500000000000000" pitchFamily="2" charset="0"/>
              </a:rPr>
              <a:t>are unreliable.</a:t>
            </a:r>
          </a:p>
        </p:txBody>
      </p:sp>
    </p:spTree>
    <p:extLst>
      <p:ext uri="{BB962C8B-B14F-4D97-AF65-F5344CB8AC3E}">
        <p14:creationId xmlns:p14="http://schemas.microsoft.com/office/powerpoint/2010/main" val="120704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598655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Total Slack and Free Slack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F75578-10CF-AC67-57FE-DDCF5B0ED434}"/>
              </a:ext>
            </a:extLst>
          </p:cNvPr>
          <p:cNvSpPr txBox="1"/>
          <p:nvPr/>
        </p:nvSpPr>
        <p:spPr>
          <a:xfrm>
            <a:off x="1078195" y="1389265"/>
            <a:ext cx="1003561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Total Slack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is the amount of schedule flexibility any given task has to any tasks within its work stream that have a deadline set or the end item of the schedule.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Total Slack </a:t>
            </a:r>
            <a:r>
              <a:rPr lang="en-US" sz="1600" dirty="0">
                <a:solidFill>
                  <a:srgbClr val="000000"/>
                </a:solidFill>
                <a:latin typeface="Poppins" panose="00000500000000000000" pitchFamily="2" charset="0"/>
              </a:rPr>
              <a:t>was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 not designed to be calculated to a focus item. Here are things that factor into the Total Slack Calculation: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Poppins" panose="00000500000000000000" pitchFamily="2" charset="0"/>
              </a:rPr>
              <a:t>The Project End Date</a:t>
            </a:r>
            <a:endParaRPr lang="en-US" sz="1600" b="0" i="0" u="none" strike="noStrike" baseline="0" dirty="0">
              <a:solidFill>
                <a:srgbClr val="000000"/>
              </a:solidFill>
              <a:latin typeface="Poppins" panose="00000500000000000000" pitchFamily="2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Deadlines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Elapsed Duration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Constraints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Poppins" panose="00000500000000000000" pitchFamily="2" charset="0"/>
              </a:rPr>
              <a:t>Task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Calendars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Poppins" panose="00000500000000000000" pitchFamily="2" charset="0"/>
              </a:rPr>
              <a:t>Resource Calendars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Poppins" panose="00000500000000000000" pitchFamily="2" charset="0"/>
              </a:rPr>
              <a:t>Free Slack is the amount of schedule flexibility any given task has to its nearest successor.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Poppins" panose="00000500000000000000" pitchFamily="2" charset="0"/>
              </a:rPr>
              <a:t>This is different than Driving Slack because a task’s nearest successor may be completely unrelated to or share no dependencies with the focus item.</a:t>
            </a:r>
            <a:endParaRPr lang="en-US" sz="1600" b="0" i="0" u="none" strike="noStrike" baseline="0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882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sp>
        <p:nvSpPr>
          <p:cNvPr id="7" name="SSI Legend Shape,769,Milestone,Diamond">
            <a:extLst>
              <a:ext uri="{FF2B5EF4-FFF2-40B4-BE49-F238E27FC236}">
                <a16:creationId xmlns:a16="http://schemas.microsoft.com/office/drawing/2014/main" id="{9A9158B3-F80B-3E40-3F01-4AB67079019E}"/>
              </a:ext>
            </a:extLst>
          </p:cNvPr>
          <p:cNvSpPr/>
          <p:nvPr/>
        </p:nvSpPr>
        <p:spPr>
          <a:xfrm>
            <a:off x="914400" y="63322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32120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93192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  <a:endParaRPr lang="en-US" sz="12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0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SSI Task Shape,795,Task,Rectangle,12/14/2023,12/14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019B3E6-156E-9A80-5513-DBC8D2985CCE}"/>
              </a:ext>
            </a:extLst>
          </p:cNvPr>
          <p:cNvSpPr/>
          <p:nvPr/>
        </p:nvSpPr>
        <p:spPr>
          <a:xfrm>
            <a:off x="6099174" y="442595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3 (FS) - (2023-12-14)</a:t>
            </a:r>
          </a:p>
        </p:txBody>
      </p:sp>
      <p:sp>
        <p:nvSpPr>
          <p:cNvPr id="796" name="SSI Task Shape,796,Task,Rectangle,12/12/2023,12/12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74F01D64-088C-9C3B-6478-C29DAFACFEBD}"/>
              </a:ext>
            </a:extLst>
          </p:cNvPr>
          <p:cNvSpPr/>
          <p:nvPr/>
        </p:nvSpPr>
        <p:spPr>
          <a:xfrm>
            <a:off x="2642658" y="336804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576580" rIns="0" b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2 (FS) - (2023-12-12)</a:t>
            </a:r>
          </a:p>
        </p:txBody>
      </p:sp>
      <p:sp>
        <p:nvSpPr>
          <p:cNvPr id="797" name="SSI Task Shape,797,Task,Rectangle,12/11/2023,12/11/2023 11:59:00 PM,Display Dates:Start Date Left;No Date Right,Date Format:yyyy-MM-dd">
            <a:extLst>
              <a:ext uri="{FF2B5EF4-FFF2-40B4-BE49-F238E27FC236}">
                <a16:creationId xmlns:a16="http://schemas.microsoft.com/office/drawing/2014/main" id="{49310546-A6FB-6B3F-36B0-7D0F2277199B}"/>
              </a:ext>
            </a:extLst>
          </p:cNvPr>
          <p:cNvSpPr/>
          <p:nvPr/>
        </p:nvSpPr>
        <p:spPr>
          <a:xfrm>
            <a:off x="914400" y="231013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pt-BR" sz="120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(2023-12-11) - Predecessor 1 (SS)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cxnSp>
        <p:nvCxnSpPr>
          <p:cNvPr id="799" name="Straight Arrow Connector 798">
            <a:extLst>
              <a:ext uri="{FF2B5EF4-FFF2-40B4-BE49-F238E27FC236}">
                <a16:creationId xmlns:a16="http://schemas.microsoft.com/office/drawing/2014/main" id="{1D71FEA3-1EAF-C06A-0DE4-584FBA0105EC}"/>
              </a:ext>
            </a:extLst>
          </p:cNvPr>
          <p:cNvCxnSpPr>
            <a:cxnSpLocks/>
          </p:cNvCxnSpPr>
          <p:nvPr/>
        </p:nvCxnSpPr>
        <p:spPr>
          <a:xfrm>
            <a:off x="7827432" y="4577080"/>
            <a:ext cx="0" cy="9550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Connector: Elbow 800">
            <a:extLst>
              <a:ext uri="{FF2B5EF4-FFF2-40B4-BE49-F238E27FC236}">
                <a16:creationId xmlns:a16="http://schemas.microsoft.com/office/drawing/2014/main" id="{0FAE3D5F-3F03-45BD-0DF9-56439E9F245F}"/>
              </a:ext>
            </a:extLst>
          </p:cNvPr>
          <p:cNvCxnSpPr>
            <a:cxnSpLocks/>
          </p:cNvCxnSpPr>
          <p:nvPr/>
        </p:nvCxnSpPr>
        <p:spPr>
          <a:xfrm>
            <a:off x="4370916" y="3519170"/>
            <a:ext cx="3305640" cy="2163826"/>
          </a:xfrm>
          <a:prstGeom prst="bentConnector3">
            <a:avLst>
              <a:gd name="adj1" fmla="val 26026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3" name="Connector: Elbow 802">
            <a:extLst>
              <a:ext uri="{FF2B5EF4-FFF2-40B4-BE49-F238E27FC236}">
                <a16:creationId xmlns:a16="http://schemas.microsoft.com/office/drawing/2014/main" id="{80AFA07A-C30B-63C2-CCFB-738DA19EE359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914400" y="2461260"/>
            <a:ext cx="6762156" cy="3221736"/>
          </a:xfrm>
          <a:prstGeom prst="bentConnector3">
            <a:avLst>
              <a:gd name="adj1" fmla="val 264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" name="SSI Legend Shape,768,Task,Rectangle">
            <a:extLst>
              <a:ext uri="{FF2B5EF4-FFF2-40B4-BE49-F238E27FC236}">
                <a16:creationId xmlns:a16="http://schemas.microsoft.com/office/drawing/2014/main" id="{055DD692-5A1B-747D-D2BD-5E662BA536D9}"/>
              </a:ext>
            </a:extLst>
          </p:cNvPr>
          <p:cNvSpPr/>
          <p:nvPr/>
        </p:nvSpPr>
        <p:spPr>
          <a:xfrm>
            <a:off x="914400" y="6344920"/>
            <a:ext cx="914400" cy="22860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</a:t>
            </a:r>
          </a:p>
        </p:txBody>
      </p:sp>
      <p:sp>
        <p:nvSpPr>
          <p:cNvPr id="769" name="SSI Legend Shape,769,Milestone,Diamond">
            <a:extLst>
              <a:ext uri="{FF2B5EF4-FFF2-40B4-BE49-F238E27FC236}">
                <a16:creationId xmlns:a16="http://schemas.microsoft.com/office/drawing/2014/main" id="{297CC53D-EF1B-0DEC-7E50-E1A420F0634C}"/>
              </a:ext>
            </a:extLst>
          </p:cNvPr>
          <p:cNvSpPr/>
          <p:nvPr/>
        </p:nvSpPr>
        <p:spPr>
          <a:xfrm>
            <a:off x="2286000" y="63449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32120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93192" tIns="0" rIns="0" bIns="0" rtlCol="0" anchor="ctr"/>
          <a:lstStyle/>
          <a:p>
            <a:r>
              <a:rPr lang="en-US" sz="1200" b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  <a:endParaRPr lang="en-US" sz="1200" b="1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739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SI Timeline Shape - 21,increment,not contrasting,Year,yyyy,12/16/2023">
            <a:extLst>
              <a:ext uri="{FF2B5EF4-FFF2-40B4-BE49-F238E27FC236}">
                <a16:creationId xmlns:a16="http://schemas.microsoft.com/office/drawing/2014/main" id="{0F93C116-BD50-EE16-0A96-DFC6AA3DC0BB}"/>
              </a:ext>
            </a:extLst>
          </p:cNvPr>
          <p:cNvSpPr/>
          <p:nvPr/>
        </p:nvSpPr>
        <p:spPr>
          <a:xfrm>
            <a:off x="914400" y="1097280"/>
            <a:ext cx="10369550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</a:p>
        </p:txBody>
      </p:sp>
      <p:sp>
        <p:nvSpPr>
          <p:cNvPr id="22" name="SSI Timeline Shape - 22,increment,not contrasting,Day,MMM-d,12/11/2023">
            <a:extLst>
              <a:ext uri="{FF2B5EF4-FFF2-40B4-BE49-F238E27FC236}">
                <a16:creationId xmlns:a16="http://schemas.microsoft.com/office/drawing/2014/main" id="{E7EE8695-9CCA-0B10-D61F-57A243E89957}"/>
              </a:ext>
            </a:extLst>
          </p:cNvPr>
          <p:cNvSpPr/>
          <p:nvPr/>
        </p:nvSpPr>
        <p:spPr>
          <a:xfrm>
            <a:off x="91440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Dec-11</a:t>
            </a:r>
          </a:p>
        </p:txBody>
      </p:sp>
      <p:sp>
        <p:nvSpPr>
          <p:cNvPr id="24" name="SSI Timeline Shape - 24,increment,not contrasting,Day,MMM-d,12/12/2023">
            <a:extLst>
              <a:ext uri="{FF2B5EF4-FFF2-40B4-BE49-F238E27FC236}">
                <a16:creationId xmlns:a16="http://schemas.microsoft.com/office/drawing/2014/main" id="{0CC4948D-BF58-A7EC-B289-58618972F763}"/>
              </a:ext>
            </a:extLst>
          </p:cNvPr>
          <p:cNvSpPr/>
          <p:nvPr/>
        </p:nvSpPr>
        <p:spPr>
          <a:xfrm>
            <a:off x="2642658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Dec-12</a:t>
            </a:r>
          </a:p>
        </p:txBody>
      </p:sp>
      <p:sp>
        <p:nvSpPr>
          <p:cNvPr id="26" name="SSI Timeline Shape - 26,increment,not contrasting,Day,MMM-d,12/13/2023">
            <a:extLst>
              <a:ext uri="{FF2B5EF4-FFF2-40B4-BE49-F238E27FC236}">
                <a16:creationId xmlns:a16="http://schemas.microsoft.com/office/drawing/2014/main" id="{CD13C78B-E44F-33E2-499A-2217B48887F4}"/>
              </a:ext>
            </a:extLst>
          </p:cNvPr>
          <p:cNvSpPr/>
          <p:nvPr/>
        </p:nvSpPr>
        <p:spPr>
          <a:xfrm>
            <a:off x="4370916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Dec-13</a:t>
            </a:r>
          </a:p>
        </p:txBody>
      </p:sp>
      <p:sp>
        <p:nvSpPr>
          <p:cNvPr id="28" name="SSI Timeline Shape - 28,increment,not contrasting,Day,MMM-d,12/14/2023">
            <a:extLst>
              <a:ext uri="{FF2B5EF4-FFF2-40B4-BE49-F238E27FC236}">
                <a16:creationId xmlns:a16="http://schemas.microsoft.com/office/drawing/2014/main" id="{EC4E5743-641D-5830-E053-1663188DE971}"/>
              </a:ext>
            </a:extLst>
          </p:cNvPr>
          <p:cNvSpPr/>
          <p:nvPr/>
        </p:nvSpPr>
        <p:spPr>
          <a:xfrm>
            <a:off x="6099174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Dec-14</a:t>
            </a:r>
          </a:p>
        </p:txBody>
      </p:sp>
      <p:sp>
        <p:nvSpPr>
          <p:cNvPr id="30" name="SSI Timeline Shape - 30,increment,not contrasting,Day,MMM-d,12/15/2023">
            <a:extLst>
              <a:ext uri="{FF2B5EF4-FFF2-40B4-BE49-F238E27FC236}">
                <a16:creationId xmlns:a16="http://schemas.microsoft.com/office/drawing/2014/main" id="{6D230FC7-1025-7161-7221-A443403049EC}"/>
              </a:ext>
            </a:extLst>
          </p:cNvPr>
          <p:cNvSpPr/>
          <p:nvPr/>
        </p:nvSpPr>
        <p:spPr>
          <a:xfrm>
            <a:off x="7827432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Dec-15</a:t>
            </a:r>
          </a:p>
        </p:txBody>
      </p:sp>
      <p:sp>
        <p:nvSpPr>
          <p:cNvPr id="32" name="SSI Timeline Shape - 32,increment,not contrasting,Day,MMM-d,12/16/2023">
            <a:extLst>
              <a:ext uri="{FF2B5EF4-FFF2-40B4-BE49-F238E27FC236}">
                <a16:creationId xmlns:a16="http://schemas.microsoft.com/office/drawing/2014/main" id="{640AE4A3-FBEF-29F3-5394-732AFC131719}"/>
              </a:ext>
            </a:extLst>
          </p:cNvPr>
          <p:cNvSpPr/>
          <p:nvPr/>
        </p:nvSpPr>
        <p:spPr>
          <a:xfrm>
            <a:off x="9555690" y="1325880"/>
            <a:ext cx="1728258" cy="228600"/>
          </a:xfrm>
          <a:prstGeom prst="rect">
            <a:avLst/>
          </a:prstGeom>
          <a:gradFill flip="none" rotWithShape="1">
            <a:gsLst>
              <a:gs pos="0">
                <a:srgbClr val="1A2C4B"/>
              </a:gs>
              <a:gs pos="50000">
                <a:srgbClr val="223962"/>
              </a:gs>
              <a:gs pos="100000">
                <a:srgbClr val="7A88A1"/>
              </a:gs>
            </a:gsLst>
            <a:lin ang="16200000" scaled="1"/>
            <a:tileRect/>
          </a:gradFill>
          <a:ln w="6350">
            <a:solidFill>
              <a:srgbClr val="F2F2F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 b="1">
                <a:solidFill>
                  <a:srgbClr val="FFFFFF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Dec-16</a:t>
            </a:r>
          </a:p>
        </p:txBody>
      </p:sp>
      <p:cxnSp>
        <p:nvCxnSpPr>
          <p:cNvPr id="34" name="SSI Timeline Shape - 34,gridline">
            <a:extLst>
              <a:ext uri="{FF2B5EF4-FFF2-40B4-BE49-F238E27FC236}">
                <a16:creationId xmlns:a16="http://schemas.microsoft.com/office/drawing/2014/main" id="{A4BFCFF6-B8D4-1B55-149C-67360F066C56}"/>
              </a:ext>
            </a:extLst>
          </p:cNvPr>
          <p:cNvCxnSpPr/>
          <p:nvPr/>
        </p:nvCxnSpPr>
        <p:spPr>
          <a:xfrm>
            <a:off x="91440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SI Timeline Shape - 33,gridline">
            <a:extLst>
              <a:ext uri="{FF2B5EF4-FFF2-40B4-BE49-F238E27FC236}">
                <a16:creationId xmlns:a16="http://schemas.microsoft.com/office/drawing/2014/main" id="{6E17F502-2777-501C-869A-73E080D6572E}"/>
              </a:ext>
            </a:extLst>
          </p:cNvPr>
          <p:cNvCxnSpPr/>
          <p:nvPr/>
        </p:nvCxnSpPr>
        <p:spPr>
          <a:xfrm>
            <a:off x="1128394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SI Timeline Shape - 31,gridline">
            <a:extLst>
              <a:ext uri="{FF2B5EF4-FFF2-40B4-BE49-F238E27FC236}">
                <a16:creationId xmlns:a16="http://schemas.microsoft.com/office/drawing/2014/main" id="{4D47BF01-A94E-0161-79C5-8756B01526B1}"/>
              </a:ext>
            </a:extLst>
          </p:cNvPr>
          <p:cNvCxnSpPr/>
          <p:nvPr/>
        </p:nvCxnSpPr>
        <p:spPr>
          <a:xfrm>
            <a:off x="9555690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SI Timeline Shape - 29,gridline">
            <a:extLst>
              <a:ext uri="{FF2B5EF4-FFF2-40B4-BE49-F238E27FC236}">
                <a16:creationId xmlns:a16="http://schemas.microsoft.com/office/drawing/2014/main" id="{BB0228AD-85D8-9085-BD8D-353C9FD8C057}"/>
              </a:ext>
            </a:extLst>
          </p:cNvPr>
          <p:cNvCxnSpPr/>
          <p:nvPr/>
        </p:nvCxnSpPr>
        <p:spPr>
          <a:xfrm>
            <a:off x="7827432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SI Timeline Shape - 27,gridline">
            <a:extLst>
              <a:ext uri="{FF2B5EF4-FFF2-40B4-BE49-F238E27FC236}">
                <a16:creationId xmlns:a16="http://schemas.microsoft.com/office/drawing/2014/main" id="{81758132-A545-8F73-283E-DF972828AF2C}"/>
              </a:ext>
            </a:extLst>
          </p:cNvPr>
          <p:cNvCxnSpPr/>
          <p:nvPr/>
        </p:nvCxnSpPr>
        <p:spPr>
          <a:xfrm>
            <a:off x="6099174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SI Timeline Shape - 25,gridline">
            <a:extLst>
              <a:ext uri="{FF2B5EF4-FFF2-40B4-BE49-F238E27FC236}">
                <a16:creationId xmlns:a16="http://schemas.microsoft.com/office/drawing/2014/main" id="{6219B3DA-DF27-D406-B271-33B9D2A0BBF5}"/>
              </a:ext>
            </a:extLst>
          </p:cNvPr>
          <p:cNvCxnSpPr/>
          <p:nvPr/>
        </p:nvCxnSpPr>
        <p:spPr>
          <a:xfrm>
            <a:off x="4370916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SI Timeline Shape - 23,gridline">
            <a:extLst>
              <a:ext uri="{FF2B5EF4-FFF2-40B4-BE49-F238E27FC236}">
                <a16:creationId xmlns:a16="http://schemas.microsoft.com/office/drawing/2014/main" id="{2335E7D5-0532-7EE7-226F-AC5505C1F100}"/>
              </a:ext>
            </a:extLst>
          </p:cNvPr>
          <p:cNvCxnSpPr/>
          <p:nvPr/>
        </p:nvCxnSpPr>
        <p:spPr>
          <a:xfrm>
            <a:off x="2642658" y="1554480"/>
            <a:ext cx="0" cy="4663440"/>
          </a:xfrm>
          <a:prstGeom prst="line">
            <a:avLst/>
          </a:prstGeom>
          <a:ln w="6350">
            <a:solidFill>
              <a:srgbClr val="BFBFB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5" name="SSI Task Shape,795,Task,Rectangle,12/14/2023,12/14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019B3E6-156E-9A80-5513-DBC8D2985CCE}"/>
              </a:ext>
            </a:extLst>
          </p:cNvPr>
          <p:cNvSpPr/>
          <p:nvPr/>
        </p:nvSpPr>
        <p:spPr>
          <a:xfrm>
            <a:off x="6099174" y="442595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3 (FS) - (2023-12-14)</a:t>
            </a:r>
          </a:p>
        </p:txBody>
      </p:sp>
      <p:sp>
        <p:nvSpPr>
          <p:cNvPr id="796" name="SSI Task Shape,796,Task,Rectangle,12/12/2023,12/12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74F01D64-088C-9C3B-6478-C29DAFACFEBD}"/>
              </a:ext>
            </a:extLst>
          </p:cNvPr>
          <p:cNvSpPr/>
          <p:nvPr/>
        </p:nvSpPr>
        <p:spPr>
          <a:xfrm>
            <a:off x="2642658" y="336804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576580" rIns="0" bIns="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Predecessor 2 (FS) - (2023-12-12)</a:t>
            </a:r>
          </a:p>
        </p:txBody>
      </p:sp>
      <p:sp>
        <p:nvSpPr>
          <p:cNvPr id="797" name="SSI Task Shape,797,Task,Rectangle,12/11/2023,12/11/2023 11:59:00 PM,Display Dates:No Date Left;Finish Date Right,Date Format:yyyy-MM-dd">
            <a:extLst>
              <a:ext uri="{FF2B5EF4-FFF2-40B4-BE49-F238E27FC236}">
                <a16:creationId xmlns:a16="http://schemas.microsoft.com/office/drawing/2014/main" id="{49310546-A6FB-6B3F-36B0-7D0F2277199B}"/>
              </a:ext>
            </a:extLst>
          </p:cNvPr>
          <p:cNvSpPr/>
          <p:nvPr/>
        </p:nvSpPr>
        <p:spPr>
          <a:xfrm>
            <a:off x="914400" y="2310130"/>
            <a:ext cx="1728258" cy="30226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576580" rtlCol="0" anchor="ctr"/>
          <a:lstStyle/>
          <a:p>
            <a:pPr algn="ctr"/>
            <a:r>
              <a:rPr lang="pt-BR" sz="1200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(2023-12-11) - Predecessor 1 (SS)</a:t>
            </a:r>
            <a:endParaRPr lang="en-US" sz="1200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3204BA-79C8-8809-629A-5BAC4263D417}"/>
              </a:ext>
            </a:extLst>
          </p:cNvPr>
          <p:cNvSpPr txBox="1"/>
          <p:nvPr/>
        </p:nvSpPr>
        <p:spPr>
          <a:xfrm>
            <a:off x="0" y="277842"/>
            <a:ext cx="12192000" cy="584775"/>
          </a:xfrm>
          <a:prstGeom prst="rect">
            <a:avLst/>
          </a:prstGeom>
          <a:solidFill>
            <a:srgbClr val="0C2344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is Driving Slack Calculated?</a:t>
            </a:r>
          </a:p>
        </p:txBody>
      </p:sp>
      <p:cxnSp>
        <p:nvCxnSpPr>
          <p:cNvPr id="799" name="Straight Arrow Connector 798">
            <a:extLst>
              <a:ext uri="{FF2B5EF4-FFF2-40B4-BE49-F238E27FC236}">
                <a16:creationId xmlns:a16="http://schemas.microsoft.com/office/drawing/2014/main" id="{1D71FEA3-1EAF-C06A-0DE4-584FBA0105EC}"/>
              </a:ext>
            </a:extLst>
          </p:cNvPr>
          <p:cNvCxnSpPr>
            <a:cxnSpLocks/>
          </p:cNvCxnSpPr>
          <p:nvPr/>
        </p:nvCxnSpPr>
        <p:spPr>
          <a:xfrm>
            <a:off x="7827432" y="4577080"/>
            <a:ext cx="0" cy="9485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4" name="TextBox 813">
            <a:extLst>
              <a:ext uri="{FF2B5EF4-FFF2-40B4-BE49-F238E27FC236}">
                <a16:creationId xmlns:a16="http://schemas.microsoft.com/office/drawing/2014/main" id="{F86C8F74-399F-3907-2026-AB02DE662CF3}"/>
              </a:ext>
            </a:extLst>
          </p:cNvPr>
          <p:cNvSpPr txBox="1"/>
          <p:nvPr/>
        </p:nvSpPr>
        <p:spPr>
          <a:xfrm>
            <a:off x="8691561" y="4866696"/>
            <a:ext cx="755335" cy="3077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DS = 0</a:t>
            </a:r>
          </a:p>
        </p:txBody>
      </p:sp>
      <p:cxnSp>
        <p:nvCxnSpPr>
          <p:cNvPr id="816" name="Connector: Elbow 815">
            <a:extLst>
              <a:ext uri="{FF2B5EF4-FFF2-40B4-BE49-F238E27FC236}">
                <a16:creationId xmlns:a16="http://schemas.microsoft.com/office/drawing/2014/main" id="{1BD68E88-55E6-444D-1060-7DAF2C7517BA}"/>
              </a:ext>
            </a:extLst>
          </p:cNvPr>
          <p:cNvCxnSpPr>
            <a:cxnSpLocks/>
            <a:stCxn id="814" idx="1"/>
            <a:endCxn id="6" idx="6"/>
          </p:cNvCxnSpPr>
          <p:nvPr/>
        </p:nvCxnSpPr>
        <p:spPr>
          <a:xfrm rot="10800000">
            <a:off x="7967789" y="4574649"/>
            <a:ext cx="723773" cy="445936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E3CE879F-2978-F9B9-0D27-7E1CF118B22B}"/>
              </a:ext>
            </a:extLst>
          </p:cNvPr>
          <p:cNvSpPr/>
          <p:nvPr/>
        </p:nvSpPr>
        <p:spPr>
          <a:xfrm>
            <a:off x="7687076" y="4423519"/>
            <a:ext cx="280712" cy="30226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FBC31D0-02A2-E66F-0F46-E2A9B4B113A1}"/>
              </a:ext>
            </a:extLst>
          </p:cNvPr>
          <p:cNvSpPr/>
          <p:nvPr/>
        </p:nvSpPr>
        <p:spPr>
          <a:xfrm>
            <a:off x="7666782" y="5521818"/>
            <a:ext cx="311521" cy="301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DD09311-B368-8791-F8A4-4506D208B4AC}"/>
              </a:ext>
            </a:extLst>
          </p:cNvPr>
          <p:cNvCxnSpPr>
            <a:cxnSpLocks/>
            <a:endCxn id="4" idx="2"/>
          </p:cNvCxnSpPr>
          <p:nvPr/>
        </p:nvCxnSpPr>
        <p:spPr>
          <a:xfrm flipV="1">
            <a:off x="7827432" y="5819032"/>
            <a:ext cx="1728258" cy="836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row: Up 3">
            <a:extLst>
              <a:ext uri="{FF2B5EF4-FFF2-40B4-BE49-F238E27FC236}">
                <a16:creationId xmlns:a16="http://schemas.microsoft.com/office/drawing/2014/main" id="{4BF8D454-2D4F-2568-510B-8EB5C9B30127}"/>
              </a:ext>
            </a:extLst>
          </p:cNvPr>
          <p:cNvSpPr/>
          <p:nvPr/>
        </p:nvSpPr>
        <p:spPr>
          <a:xfrm>
            <a:off x="9480255" y="5668159"/>
            <a:ext cx="150870" cy="150873"/>
          </a:xfrm>
          <a:prstGeom prst="up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242310" tIns="0" rIns="0" bIns="0" rtlCol="0" anchor="ctr"/>
          <a:lstStyle/>
          <a:p>
            <a:r>
              <a:rPr lang="en-US" sz="1200" dirty="0">
                <a:solidFill>
                  <a:sysClr val="windowText" lastClr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DL – (2023-12-16)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38B102-747C-D6B4-94E9-A33BF3381163}"/>
              </a:ext>
            </a:extLst>
          </p:cNvPr>
          <p:cNvSpPr/>
          <p:nvPr/>
        </p:nvSpPr>
        <p:spPr>
          <a:xfrm>
            <a:off x="9415335" y="5592465"/>
            <a:ext cx="280712" cy="30226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871D30B-03AA-D512-CFF2-D9A76643470D}"/>
              </a:ext>
            </a:extLst>
          </p:cNvPr>
          <p:cNvSpPr/>
          <p:nvPr/>
        </p:nvSpPr>
        <p:spPr>
          <a:xfrm>
            <a:off x="7688862" y="4423519"/>
            <a:ext cx="280712" cy="30226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08CCE9A-3B45-E680-9AC6-8FB9BB69E941}"/>
              </a:ext>
            </a:extLst>
          </p:cNvPr>
          <p:cNvGrpSpPr/>
          <p:nvPr/>
        </p:nvGrpSpPr>
        <p:grpSpPr>
          <a:xfrm>
            <a:off x="7822542" y="3752302"/>
            <a:ext cx="1733148" cy="287383"/>
            <a:chOff x="4523316" y="2651752"/>
            <a:chExt cx="3460082" cy="287383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15CB81B-E12E-0A4C-620D-11B5EDE166EB}"/>
                </a:ext>
              </a:extLst>
            </p:cNvPr>
            <p:cNvCxnSpPr>
              <a:cxnSpLocks/>
            </p:cNvCxnSpPr>
            <p:nvPr/>
          </p:nvCxnSpPr>
          <p:spPr>
            <a:xfrm>
              <a:off x="4523316" y="2651752"/>
              <a:ext cx="0" cy="287383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7278471-1F75-0EC7-5C01-010A61248A86}"/>
                </a:ext>
              </a:extLst>
            </p:cNvPr>
            <p:cNvCxnSpPr>
              <a:cxnSpLocks/>
            </p:cNvCxnSpPr>
            <p:nvPr/>
          </p:nvCxnSpPr>
          <p:spPr>
            <a:xfrm>
              <a:off x="7983398" y="2651752"/>
              <a:ext cx="0" cy="287383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077E41-0DB6-4A5F-6ED1-3727F0281B5A}"/>
                </a:ext>
              </a:extLst>
            </p:cNvPr>
            <p:cNvCxnSpPr>
              <a:cxnSpLocks/>
            </p:cNvCxnSpPr>
            <p:nvPr/>
          </p:nvCxnSpPr>
          <p:spPr>
            <a:xfrm>
              <a:off x="4523316" y="2799798"/>
              <a:ext cx="3456516" cy="0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0E64D5B-5EF8-8FB6-7C7B-F1AB5412D7B1}"/>
              </a:ext>
            </a:extLst>
          </p:cNvPr>
          <p:cNvCxnSpPr>
            <a:endCxn id="10" idx="0"/>
          </p:cNvCxnSpPr>
          <p:nvPr/>
        </p:nvCxnSpPr>
        <p:spPr>
          <a:xfrm>
            <a:off x="7824329" y="4037254"/>
            <a:ext cx="4889" cy="386265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0B7B01A-7FBC-6351-C769-288FD1B704D3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9553904" y="4039685"/>
            <a:ext cx="1787" cy="155278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EAA9847-C699-2AAC-C3AD-2F16C2D13330}"/>
              </a:ext>
            </a:extLst>
          </p:cNvPr>
          <p:cNvSpPr txBox="1"/>
          <p:nvPr/>
        </p:nvSpPr>
        <p:spPr>
          <a:xfrm>
            <a:off x="8304986" y="3374747"/>
            <a:ext cx="671979" cy="307777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Poppins" panose="00000500000000000000" pitchFamily="2" charset="0"/>
                <a:cs typeface="Poppins" panose="00000500000000000000" pitchFamily="2" charset="0"/>
              </a:rPr>
              <a:t>TS = 1</a:t>
            </a:r>
          </a:p>
        </p:txBody>
      </p:sp>
      <p:sp>
        <p:nvSpPr>
          <p:cNvPr id="37" name="SSI Legend Shape,768,Task,Rectangle">
            <a:extLst>
              <a:ext uri="{FF2B5EF4-FFF2-40B4-BE49-F238E27FC236}">
                <a16:creationId xmlns:a16="http://schemas.microsoft.com/office/drawing/2014/main" id="{E8BD4462-60AC-3C00-E5EC-F385E841DFF9}"/>
              </a:ext>
            </a:extLst>
          </p:cNvPr>
          <p:cNvSpPr/>
          <p:nvPr/>
        </p:nvSpPr>
        <p:spPr>
          <a:xfrm>
            <a:off x="914400" y="6344920"/>
            <a:ext cx="914400" cy="228600"/>
          </a:xfrm>
          <a:prstGeom prst="rect">
            <a:avLst/>
          </a:prstGeom>
          <a:solidFill>
            <a:srgbClr val="DAA627"/>
          </a:solidFill>
          <a:ln w="63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5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Task</a:t>
            </a:r>
          </a:p>
        </p:txBody>
      </p:sp>
      <p:sp>
        <p:nvSpPr>
          <p:cNvPr id="38" name="SSI Legend Shape,769,Milestone,Diamond">
            <a:extLst>
              <a:ext uri="{FF2B5EF4-FFF2-40B4-BE49-F238E27FC236}">
                <a16:creationId xmlns:a16="http://schemas.microsoft.com/office/drawing/2014/main" id="{18242A91-8940-AC6D-4E4F-20004981CAE9}"/>
              </a:ext>
            </a:extLst>
          </p:cNvPr>
          <p:cNvSpPr/>
          <p:nvPr/>
        </p:nvSpPr>
        <p:spPr>
          <a:xfrm>
            <a:off x="2286000" y="6344920"/>
            <a:ext cx="228600" cy="228600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20040" tIns="0" rIns="0" bIns="0" rtlCol="0" anchor="ctr"/>
          <a:lstStyle/>
          <a:p>
            <a:r>
              <a:rPr lang="en-US" sz="1050" b="1" i="1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Milestone</a:t>
            </a:r>
          </a:p>
        </p:txBody>
      </p:sp>
      <p:sp>
        <p:nvSpPr>
          <p:cNvPr id="794" name="SSI Task Shape,794,Milestone,Diamond,12/15/2023,12/15/2023,Display Dates:Start Date Left;No Date Right,Date Format:yyyy-MM-dd">
            <a:extLst>
              <a:ext uri="{FF2B5EF4-FFF2-40B4-BE49-F238E27FC236}">
                <a16:creationId xmlns:a16="http://schemas.microsoft.com/office/drawing/2014/main" id="{9EE87483-3D39-922C-B155-0C7B15C5D158}"/>
              </a:ext>
            </a:extLst>
          </p:cNvPr>
          <p:cNvSpPr/>
          <p:nvPr/>
        </p:nvSpPr>
        <p:spPr>
          <a:xfrm>
            <a:off x="7676556" y="5525644"/>
            <a:ext cx="301752" cy="301752"/>
          </a:xfrm>
          <a:prstGeom prst="diamond">
            <a:avLst/>
          </a:prstGeom>
          <a:gradFill flip="none" rotWithShape="1">
            <a:gsLst>
              <a:gs pos="0">
                <a:srgbClr val="A7A7A7"/>
              </a:gs>
              <a:gs pos="50000">
                <a:srgbClr val="D9D9D9"/>
              </a:gs>
              <a:gs pos="100000">
                <a:srgbClr val="E8E8E8"/>
              </a:gs>
            </a:gsLst>
            <a:lin ang="16200000" scaled="1"/>
            <a:tileRect/>
          </a:gradFill>
          <a:ln w="6350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484632" rIns="0" bIns="0" rtlCol="0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(2023-12-15) Focus Point</a:t>
            </a:r>
          </a:p>
        </p:txBody>
      </p:sp>
    </p:spTree>
    <p:extLst>
      <p:ext uri="{BB962C8B-B14F-4D97-AF65-F5344CB8AC3E}">
        <p14:creationId xmlns:p14="http://schemas.microsoft.com/office/powerpoint/2010/main" val="22144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4" grpId="0" animBg="1"/>
      <p:bldP spid="6" grpId="0" animBg="1"/>
      <p:bldP spid="8" grpId="0" animBg="1"/>
      <p:bldP spid="4" grpId="0" animBg="1"/>
      <p:bldP spid="9" grpId="0" animBg="1"/>
      <p:bldP spid="10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70">
      <a:majorFont>
        <a:latin typeface="Human Sans"/>
        <a:ea typeface=""/>
        <a:cs typeface=""/>
      </a:majorFont>
      <a:minorFont>
        <a:latin typeface="Hum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5C54023-2541-4E28-8275-429A4E4AAC44}" vid="{02CCB174-3326-4F56-8CCA-F1B4B6E6EC50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Clean Slide</Template>
  <TotalTime>2452</TotalTime>
  <Words>814</Words>
  <Application>Microsoft Office PowerPoint</Application>
  <PresentationFormat>Widescreen</PresentationFormat>
  <Paragraphs>178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Human Sans</vt:lpstr>
      <vt:lpstr>Poppins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Asim</dc:creator>
  <cp:lastModifiedBy>Kenny Arnold</cp:lastModifiedBy>
  <cp:revision>7</cp:revision>
  <dcterms:created xsi:type="dcterms:W3CDTF">2023-08-02T10:05:02Z</dcterms:created>
  <dcterms:modified xsi:type="dcterms:W3CDTF">2023-12-13T16:24:42Z</dcterms:modified>
</cp:coreProperties>
</file>